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462" r:id="rId2"/>
    <p:sldId id="571" r:id="rId3"/>
    <p:sldId id="572" r:id="rId4"/>
    <p:sldId id="705" r:id="rId5"/>
    <p:sldId id="690" r:id="rId6"/>
    <p:sldId id="694" r:id="rId7"/>
    <p:sldId id="581" r:id="rId8"/>
    <p:sldId id="695" r:id="rId9"/>
    <p:sldId id="696" r:id="rId10"/>
    <p:sldId id="706" r:id="rId11"/>
    <p:sldId id="707" r:id="rId12"/>
    <p:sldId id="703" r:id="rId13"/>
    <p:sldId id="636" r:id="rId14"/>
    <p:sldId id="708" r:id="rId15"/>
    <p:sldId id="597" r:id="rId16"/>
    <p:sldId id="598" r:id="rId17"/>
    <p:sldId id="632" r:id="rId18"/>
  </p:sldIdLst>
  <p:sldSz cx="9144000" cy="6858000" type="screen4x3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RIOLA, Daniel Hugo" initials="" lastIdx="1" clrIdx="0"/>
  <p:cmAuthor id="1" name="FORREST, Robin A.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0000"/>
    <a:srgbClr val="FFFFFF"/>
    <a:srgbClr val="FFFF66"/>
    <a:srgbClr val="008000"/>
    <a:srgbClr val="6600FF"/>
    <a:srgbClr val="CDD056"/>
    <a:srgbClr val="281DB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2" autoAdjust="0"/>
    <p:restoredTop sz="94730" autoAdjust="0"/>
  </p:normalViewPr>
  <p:slideViewPr>
    <p:cSldViewPr snapToGrid="0">
      <p:cViewPr varScale="1">
        <p:scale>
          <a:sx n="100" d="100"/>
          <a:sy n="100" d="100"/>
        </p:scale>
        <p:origin x="-450" y="-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512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en-US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101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258"/>
            <a:ext cx="2944813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en-US"/>
          </a:p>
        </p:txBody>
      </p:sp>
      <p:sp>
        <p:nvSpPr>
          <p:cNvPr id="101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258"/>
            <a:ext cx="29448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3372620D-760F-4B3B-A922-5FBC1A870C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en-GB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GB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629"/>
            <a:ext cx="4984750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58"/>
            <a:ext cx="2944813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en-GB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258"/>
            <a:ext cx="29448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F888CF19-A3B7-4599-BA69-0B8DFAC351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02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F52364-EFEB-4821-86E4-173AB219CF09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1088" y="866775"/>
            <a:ext cx="4637087" cy="347821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3095"/>
            <a:ext cx="4984750" cy="4198021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8D1F5-AE1C-4C29-B780-848112AAB665}" type="slidenum">
              <a:rPr lang="en-GB"/>
              <a:pPr/>
              <a:t>9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6025" y="982663"/>
            <a:ext cx="4348163" cy="32607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09" y="4727881"/>
            <a:ext cx="4984638" cy="4490841"/>
          </a:xfrm>
          <a:ln/>
        </p:spPr>
        <p:txBody>
          <a:bodyPr lIns="93335" tIns="46668" rIns="93335" bIns="46668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8D1F5-AE1C-4C29-B780-848112AAB665}" type="slidenum">
              <a:rPr lang="en-GB"/>
              <a:pPr/>
              <a:t>10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6025" y="982663"/>
            <a:ext cx="4348163" cy="32607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09" y="4727881"/>
            <a:ext cx="4984638" cy="4490841"/>
          </a:xfrm>
          <a:ln/>
        </p:spPr>
        <p:txBody>
          <a:bodyPr lIns="93335" tIns="46668" rIns="93335" bIns="46668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8D1F5-AE1C-4C29-B780-848112AAB665}" type="slidenum">
              <a:rPr lang="en-GB"/>
              <a:pPr/>
              <a:t>11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6025" y="982663"/>
            <a:ext cx="4348163" cy="32607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09" y="4727881"/>
            <a:ext cx="4984638" cy="4490841"/>
          </a:xfrm>
          <a:ln/>
        </p:spPr>
        <p:txBody>
          <a:bodyPr lIns="93335" tIns="46668" rIns="93335" bIns="46668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1026"/>
          <p:cNvGrpSpPr>
            <a:grpSpLocks/>
          </p:cNvGrpSpPr>
          <p:nvPr/>
        </p:nvGrpSpPr>
        <p:grpSpPr bwMode="auto">
          <a:xfrm>
            <a:off x="0" y="5081588"/>
            <a:ext cx="9145588" cy="1776412"/>
            <a:chOff x="1" y="3248"/>
            <a:chExt cx="6241" cy="1119"/>
          </a:xfrm>
        </p:grpSpPr>
        <p:sp>
          <p:nvSpPr>
            <p:cNvPr id="109571" name="Rectangle 1027"/>
            <p:cNvSpPr>
              <a:spLocks noChangeArrowheads="1"/>
            </p:cNvSpPr>
            <p:nvPr userDrawn="1"/>
          </p:nvSpPr>
          <p:spPr bwMode="auto">
            <a:xfrm>
              <a:off x="1" y="4350"/>
              <a:ext cx="6241" cy="17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2" name="Rectangle 1028"/>
            <p:cNvSpPr>
              <a:spLocks noChangeArrowheads="1"/>
            </p:cNvSpPr>
            <p:nvPr userDrawn="1"/>
          </p:nvSpPr>
          <p:spPr bwMode="auto">
            <a:xfrm>
              <a:off x="1" y="4333"/>
              <a:ext cx="6241" cy="34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3" name="Rectangle 1029"/>
            <p:cNvSpPr>
              <a:spLocks noChangeArrowheads="1"/>
            </p:cNvSpPr>
            <p:nvPr userDrawn="1"/>
          </p:nvSpPr>
          <p:spPr bwMode="auto">
            <a:xfrm>
              <a:off x="1" y="4317"/>
              <a:ext cx="6241" cy="33"/>
            </a:xfrm>
            <a:prstGeom prst="rect">
              <a:avLst/>
            </a:prstGeom>
            <a:solidFill>
              <a:srgbClr val="57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4" name="Rectangle 1030"/>
            <p:cNvSpPr>
              <a:spLocks noChangeArrowheads="1"/>
            </p:cNvSpPr>
            <p:nvPr userDrawn="1"/>
          </p:nvSpPr>
          <p:spPr bwMode="auto">
            <a:xfrm>
              <a:off x="1" y="4300"/>
              <a:ext cx="6241" cy="33"/>
            </a:xfrm>
            <a:prstGeom prst="rect">
              <a:avLst/>
            </a:prstGeom>
            <a:solidFill>
              <a:srgbClr val="59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5" name="Rectangle 1031"/>
            <p:cNvSpPr>
              <a:spLocks noChangeArrowheads="1"/>
            </p:cNvSpPr>
            <p:nvPr userDrawn="1"/>
          </p:nvSpPr>
          <p:spPr bwMode="auto">
            <a:xfrm>
              <a:off x="1" y="4283"/>
              <a:ext cx="6241" cy="34"/>
            </a:xfrm>
            <a:prstGeom prst="rect">
              <a:avLst/>
            </a:prstGeom>
            <a:solidFill>
              <a:srgbClr val="5BA7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6" name="Rectangle 1032"/>
            <p:cNvSpPr>
              <a:spLocks noChangeArrowheads="1"/>
            </p:cNvSpPr>
            <p:nvPr userDrawn="1"/>
          </p:nvSpPr>
          <p:spPr bwMode="auto">
            <a:xfrm>
              <a:off x="1" y="4266"/>
              <a:ext cx="6241" cy="34"/>
            </a:xfrm>
            <a:prstGeom prst="rect">
              <a:avLst/>
            </a:prstGeom>
            <a:solidFill>
              <a:srgbClr val="5CA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7" name="Rectangle 1033"/>
            <p:cNvSpPr>
              <a:spLocks noChangeArrowheads="1"/>
            </p:cNvSpPr>
            <p:nvPr userDrawn="1"/>
          </p:nvSpPr>
          <p:spPr bwMode="auto">
            <a:xfrm>
              <a:off x="1" y="4249"/>
              <a:ext cx="6241" cy="34"/>
            </a:xfrm>
            <a:prstGeom prst="rect">
              <a:avLst/>
            </a:prstGeom>
            <a:solidFill>
              <a:srgbClr val="5EA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8" name="Rectangle 1034"/>
            <p:cNvSpPr>
              <a:spLocks noChangeArrowheads="1"/>
            </p:cNvSpPr>
            <p:nvPr userDrawn="1"/>
          </p:nvSpPr>
          <p:spPr bwMode="auto">
            <a:xfrm>
              <a:off x="1" y="4233"/>
              <a:ext cx="6241" cy="33"/>
            </a:xfrm>
            <a:prstGeom prst="rect">
              <a:avLst/>
            </a:prstGeom>
            <a:solidFill>
              <a:srgbClr val="61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9" name="Rectangle 1035"/>
            <p:cNvSpPr>
              <a:spLocks noChangeArrowheads="1"/>
            </p:cNvSpPr>
            <p:nvPr userDrawn="1"/>
          </p:nvSpPr>
          <p:spPr bwMode="auto">
            <a:xfrm>
              <a:off x="1" y="4216"/>
              <a:ext cx="6241" cy="33"/>
            </a:xfrm>
            <a:prstGeom prst="rect">
              <a:avLst/>
            </a:prstGeom>
            <a:solidFill>
              <a:srgbClr val="63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0" name="Rectangle 1036"/>
            <p:cNvSpPr>
              <a:spLocks noChangeArrowheads="1"/>
            </p:cNvSpPr>
            <p:nvPr userDrawn="1"/>
          </p:nvSpPr>
          <p:spPr bwMode="auto">
            <a:xfrm>
              <a:off x="1" y="4199"/>
              <a:ext cx="6241" cy="34"/>
            </a:xfrm>
            <a:prstGeom prst="rect">
              <a:avLst/>
            </a:prstGeom>
            <a:solidFill>
              <a:srgbClr val="64AC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1" name="Rectangle 1037"/>
            <p:cNvSpPr>
              <a:spLocks noChangeArrowheads="1"/>
            </p:cNvSpPr>
            <p:nvPr userDrawn="1"/>
          </p:nvSpPr>
          <p:spPr bwMode="auto">
            <a:xfrm>
              <a:off x="1" y="4182"/>
              <a:ext cx="6241" cy="34"/>
            </a:xfrm>
            <a:prstGeom prst="rect">
              <a:avLst/>
            </a:prstGeom>
            <a:solidFill>
              <a:srgbClr val="66AC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2" name="Rectangle 1038"/>
            <p:cNvSpPr>
              <a:spLocks noChangeArrowheads="1"/>
            </p:cNvSpPr>
            <p:nvPr userDrawn="1"/>
          </p:nvSpPr>
          <p:spPr bwMode="auto">
            <a:xfrm>
              <a:off x="1" y="4157"/>
              <a:ext cx="6241" cy="42"/>
            </a:xfrm>
            <a:prstGeom prst="rect">
              <a:avLst/>
            </a:prstGeom>
            <a:solidFill>
              <a:srgbClr val="67AC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3" name="Rectangle 1039"/>
            <p:cNvSpPr>
              <a:spLocks noChangeArrowheads="1"/>
            </p:cNvSpPr>
            <p:nvPr userDrawn="1"/>
          </p:nvSpPr>
          <p:spPr bwMode="auto">
            <a:xfrm>
              <a:off x="1" y="4140"/>
              <a:ext cx="6241" cy="42"/>
            </a:xfrm>
            <a:prstGeom prst="rect">
              <a:avLst/>
            </a:prstGeom>
            <a:solidFill>
              <a:srgbClr val="69AE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4" name="Rectangle 1040"/>
            <p:cNvSpPr>
              <a:spLocks noChangeArrowheads="1"/>
            </p:cNvSpPr>
            <p:nvPr userDrawn="1"/>
          </p:nvSpPr>
          <p:spPr bwMode="auto">
            <a:xfrm>
              <a:off x="1" y="4123"/>
              <a:ext cx="6241" cy="34"/>
            </a:xfrm>
            <a:prstGeom prst="rect">
              <a:avLst/>
            </a:prstGeom>
            <a:solidFill>
              <a:srgbClr val="6EB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5" name="Rectangle 1041"/>
            <p:cNvSpPr>
              <a:spLocks noChangeArrowheads="1"/>
            </p:cNvSpPr>
            <p:nvPr userDrawn="1"/>
          </p:nvSpPr>
          <p:spPr bwMode="auto">
            <a:xfrm>
              <a:off x="1" y="4107"/>
              <a:ext cx="6241" cy="33"/>
            </a:xfrm>
            <a:prstGeom prst="rect">
              <a:avLst/>
            </a:prstGeom>
            <a:solidFill>
              <a:srgbClr val="70B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6" name="Rectangle 1042"/>
            <p:cNvSpPr>
              <a:spLocks noChangeArrowheads="1"/>
            </p:cNvSpPr>
            <p:nvPr userDrawn="1"/>
          </p:nvSpPr>
          <p:spPr bwMode="auto">
            <a:xfrm>
              <a:off x="1" y="4090"/>
              <a:ext cx="6241" cy="33"/>
            </a:xfrm>
            <a:prstGeom prst="rect">
              <a:avLst/>
            </a:prstGeom>
            <a:solidFill>
              <a:srgbClr val="73B2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7" name="Rectangle 1043"/>
            <p:cNvSpPr>
              <a:spLocks noChangeArrowheads="1"/>
            </p:cNvSpPr>
            <p:nvPr userDrawn="1"/>
          </p:nvSpPr>
          <p:spPr bwMode="auto">
            <a:xfrm>
              <a:off x="1" y="4073"/>
              <a:ext cx="6241" cy="34"/>
            </a:xfrm>
            <a:prstGeom prst="rect">
              <a:avLst/>
            </a:prstGeom>
            <a:solidFill>
              <a:srgbClr val="76B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8" name="Rectangle 1044"/>
            <p:cNvSpPr>
              <a:spLocks noChangeArrowheads="1"/>
            </p:cNvSpPr>
            <p:nvPr userDrawn="1"/>
          </p:nvSpPr>
          <p:spPr bwMode="auto">
            <a:xfrm>
              <a:off x="1" y="4056"/>
              <a:ext cx="6241" cy="34"/>
            </a:xfrm>
            <a:prstGeom prst="rect">
              <a:avLst/>
            </a:prstGeom>
            <a:solidFill>
              <a:srgbClr val="77B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9" name="Rectangle 1045"/>
            <p:cNvSpPr>
              <a:spLocks noChangeArrowheads="1"/>
            </p:cNvSpPr>
            <p:nvPr userDrawn="1"/>
          </p:nvSpPr>
          <p:spPr bwMode="auto">
            <a:xfrm>
              <a:off x="1" y="4039"/>
              <a:ext cx="6241" cy="34"/>
            </a:xfrm>
            <a:prstGeom prst="rect">
              <a:avLst/>
            </a:prstGeom>
            <a:solidFill>
              <a:srgbClr val="79B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0" name="Rectangle 1046"/>
            <p:cNvSpPr>
              <a:spLocks noChangeArrowheads="1"/>
            </p:cNvSpPr>
            <p:nvPr userDrawn="1"/>
          </p:nvSpPr>
          <p:spPr bwMode="auto">
            <a:xfrm>
              <a:off x="1" y="4022"/>
              <a:ext cx="6241" cy="34"/>
            </a:xfrm>
            <a:prstGeom prst="rect">
              <a:avLst/>
            </a:prstGeom>
            <a:solidFill>
              <a:srgbClr val="7DB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1" name="Rectangle 1047"/>
            <p:cNvSpPr>
              <a:spLocks noChangeArrowheads="1"/>
            </p:cNvSpPr>
            <p:nvPr userDrawn="1"/>
          </p:nvSpPr>
          <p:spPr bwMode="auto">
            <a:xfrm>
              <a:off x="1" y="4006"/>
              <a:ext cx="6241" cy="33"/>
            </a:xfrm>
            <a:prstGeom prst="rect">
              <a:avLst/>
            </a:prstGeom>
            <a:solidFill>
              <a:srgbClr val="7FB9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2" name="Rectangle 1048"/>
            <p:cNvSpPr>
              <a:spLocks noChangeArrowheads="1"/>
            </p:cNvSpPr>
            <p:nvPr userDrawn="1"/>
          </p:nvSpPr>
          <p:spPr bwMode="auto">
            <a:xfrm>
              <a:off x="1" y="3989"/>
              <a:ext cx="6241" cy="33"/>
            </a:xfrm>
            <a:prstGeom prst="rect">
              <a:avLst/>
            </a:prstGeom>
            <a:solidFill>
              <a:srgbClr val="81B9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3" name="Rectangle 1049"/>
            <p:cNvSpPr>
              <a:spLocks noChangeArrowheads="1"/>
            </p:cNvSpPr>
            <p:nvPr userDrawn="1"/>
          </p:nvSpPr>
          <p:spPr bwMode="auto">
            <a:xfrm>
              <a:off x="1" y="3972"/>
              <a:ext cx="6241" cy="34"/>
            </a:xfrm>
            <a:prstGeom prst="rect">
              <a:avLst/>
            </a:prstGeom>
            <a:solidFill>
              <a:srgbClr val="82BB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4" name="Rectangle 1050"/>
            <p:cNvSpPr>
              <a:spLocks noChangeArrowheads="1"/>
            </p:cNvSpPr>
            <p:nvPr userDrawn="1"/>
          </p:nvSpPr>
          <p:spPr bwMode="auto">
            <a:xfrm>
              <a:off x="1" y="3955"/>
              <a:ext cx="6241" cy="34"/>
            </a:xfrm>
            <a:prstGeom prst="rect">
              <a:avLst/>
            </a:prstGeom>
            <a:solidFill>
              <a:srgbClr val="84BB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5" name="Rectangle 1051"/>
            <p:cNvSpPr>
              <a:spLocks noChangeArrowheads="1"/>
            </p:cNvSpPr>
            <p:nvPr userDrawn="1"/>
          </p:nvSpPr>
          <p:spPr bwMode="auto">
            <a:xfrm>
              <a:off x="1" y="3938"/>
              <a:ext cx="6241" cy="34"/>
            </a:xfrm>
            <a:prstGeom prst="rect">
              <a:avLst/>
            </a:prstGeom>
            <a:solidFill>
              <a:srgbClr val="86BD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6" name="Rectangle 1052"/>
            <p:cNvSpPr>
              <a:spLocks noChangeArrowheads="1"/>
            </p:cNvSpPr>
            <p:nvPr userDrawn="1"/>
          </p:nvSpPr>
          <p:spPr bwMode="auto">
            <a:xfrm>
              <a:off x="1" y="3922"/>
              <a:ext cx="6241" cy="33"/>
            </a:xfrm>
            <a:prstGeom prst="rect">
              <a:avLst/>
            </a:prstGeom>
            <a:solidFill>
              <a:srgbClr val="89BE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7" name="Rectangle 1053"/>
            <p:cNvSpPr>
              <a:spLocks noChangeArrowheads="1"/>
            </p:cNvSpPr>
            <p:nvPr userDrawn="1"/>
          </p:nvSpPr>
          <p:spPr bwMode="auto">
            <a:xfrm>
              <a:off x="1" y="3905"/>
              <a:ext cx="6241" cy="33"/>
            </a:xfrm>
            <a:prstGeom prst="rect">
              <a:avLst/>
            </a:prstGeom>
            <a:solidFill>
              <a:srgbClr val="8BB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8" name="Rectangle 1054"/>
            <p:cNvSpPr>
              <a:spLocks noChangeArrowheads="1"/>
            </p:cNvSpPr>
            <p:nvPr userDrawn="1"/>
          </p:nvSpPr>
          <p:spPr bwMode="auto">
            <a:xfrm>
              <a:off x="1" y="3888"/>
              <a:ext cx="6241" cy="34"/>
            </a:xfrm>
            <a:prstGeom prst="rect">
              <a:avLst/>
            </a:prstGeom>
            <a:solidFill>
              <a:srgbClr val="8DC0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9" name="Rectangle 1055"/>
            <p:cNvSpPr>
              <a:spLocks noChangeArrowheads="1"/>
            </p:cNvSpPr>
            <p:nvPr userDrawn="1"/>
          </p:nvSpPr>
          <p:spPr bwMode="auto">
            <a:xfrm>
              <a:off x="1" y="3871"/>
              <a:ext cx="6241" cy="34"/>
            </a:xfrm>
            <a:prstGeom prst="rect">
              <a:avLst/>
            </a:prstGeom>
            <a:solidFill>
              <a:srgbClr val="8EC0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0" name="Rectangle 1056"/>
            <p:cNvSpPr>
              <a:spLocks noChangeArrowheads="1"/>
            </p:cNvSpPr>
            <p:nvPr userDrawn="1"/>
          </p:nvSpPr>
          <p:spPr bwMode="auto">
            <a:xfrm>
              <a:off x="1" y="3854"/>
              <a:ext cx="6241" cy="34"/>
            </a:xfrm>
            <a:prstGeom prst="rect">
              <a:avLst/>
            </a:prstGeom>
            <a:solidFill>
              <a:srgbClr val="90C1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1" name="Rectangle 1057"/>
            <p:cNvSpPr>
              <a:spLocks noChangeArrowheads="1"/>
            </p:cNvSpPr>
            <p:nvPr userDrawn="1"/>
          </p:nvSpPr>
          <p:spPr bwMode="auto">
            <a:xfrm>
              <a:off x="1" y="3838"/>
              <a:ext cx="6241" cy="33"/>
            </a:xfrm>
            <a:prstGeom prst="rect">
              <a:avLst/>
            </a:prstGeom>
            <a:solidFill>
              <a:srgbClr val="92C2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2" name="Rectangle 1058"/>
            <p:cNvSpPr>
              <a:spLocks noChangeArrowheads="1"/>
            </p:cNvSpPr>
            <p:nvPr userDrawn="1"/>
          </p:nvSpPr>
          <p:spPr bwMode="auto">
            <a:xfrm>
              <a:off x="1" y="3821"/>
              <a:ext cx="6241" cy="33"/>
            </a:xfrm>
            <a:prstGeom prst="rect">
              <a:avLst/>
            </a:prstGeom>
            <a:solidFill>
              <a:srgbClr val="97C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3" name="Rectangle 1059"/>
            <p:cNvSpPr>
              <a:spLocks noChangeArrowheads="1"/>
            </p:cNvSpPr>
            <p:nvPr userDrawn="1"/>
          </p:nvSpPr>
          <p:spPr bwMode="auto">
            <a:xfrm>
              <a:off x="1" y="3796"/>
              <a:ext cx="6241" cy="42"/>
            </a:xfrm>
            <a:prstGeom prst="rect">
              <a:avLst/>
            </a:prstGeom>
            <a:solidFill>
              <a:srgbClr val="9AC6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4" name="Rectangle 1060"/>
            <p:cNvSpPr>
              <a:spLocks noChangeArrowheads="1"/>
            </p:cNvSpPr>
            <p:nvPr userDrawn="1"/>
          </p:nvSpPr>
          <p:spPr bwMode="auto">
            <a:xfrm>
              <a:off x="1" y="3779"/>
              <a:ext cx="6241" cy="42"/>
            </a:xfrm>
            <a:prstGeom prst="rect">
              <a:avLst/>
            </a:prstGeom>
            <a:solidFill>
              <a:srgbClr val="9DC8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5" name="Rectangle 1061"/>
            <p:cNvSpPr>
              <a:spLocks noChangeArrowheads="1"/>
            </p:cNvSpPr>
            <p:nvPr userDrawn="1"/>
          </p:nvSpPr>
          <p:spPr bwMode="auto">
            <a:xfrm>
              <a:off x="1" y="3762"/>
              <a:ext cx="6241" cy="34"/>
            </a:xfrm>
            <a:prstGeom prst="rect">
              <a:avLst/>
            </a:prstGeom>
            <a:solidFill>
              <a:srgbClr val="9EC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6" name="Rectangle 1062"/>
            <p:cNvSpPr>
              <a:spLocks noChangeArrowheads="1"/>
            </p:cNvSpPr>
            <p:nvPr userDrawn="1"/>
          </p:nvSpPr>
          <p:spPr bwMode="auto">
            <a:xfrm>
              <a:off x="1" y="3745"/>
              <a:ext cx="6241" cy="34"/>
            </a:xfrm>
            <a:prstGeom prst="rect">
              <a:avLst/>
            </a:prstGeom>
            <a:solidFill>
              <a:srgbClr val="A1C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7" name="Rectangle 1063"/>
            <p:cNvSpPr>
              <a:spLocks noChangeArrowheads="1"/>
            </p:cNvSpPr>
            <p:nvPr userDrawn="1"/>
          </p:nvSpPr>
          <p:spPr bwMode="auto">
            <a:xfrm>
              <a:off x="1" y="3728"/>
              <a:ext cx="6241" cy="34"/>
            </a:xfrm>
            <a:prstGeom prst="rect">
              <a:avLst/>
            </a:prstGeom>
            <a:solidFill>
              <a:srgbClr val="A5C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8" name="Rectangle 1064"/>
            <p:cNvSpPr>
              <a:spLocks noChangeArrowheads="1"/>
            </p:cNvSpPr>
            <p:nvPr userDrawn="1"/>
          </p:nvSpPr>
          <p:spPr bwMode="auto">
            <a:xfrm>
              <a:off x="1" y="3712"/>
              <a:ext cx="6241" cy="33"/>
            </a:xfrm>
            <a:prstGeom prst="rect">
              <a:avLst/>
            </a:prstGeom>
            <a:solidFill>
              <a:srgbClr val="A8CE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9" name="Rectangle 1065"/>
            <p:cNvSpPr>
              <a:spLocks noChangeArrowheads="1"/>
            </p:cNvSpPr>
            <p:nvPr userDrawn="1"/>
          </p:nvSpPr>
          <p:spPr bwMode="auto">
            <a:xfrm>
              <a:off x="1" y="3695"/>
              <a:ext cx="6241" cy="33"/>
            </a:xfrm>
            <a:prstGeom prst="rect">
              <a:avLst/>
            </a:prstGeom>
            <a:solidFill>
              <a:srgbClr val="ABD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0" name="Rectangle 1066"/>
            <p:cNvSpPr>
              <a:spLocks noChangeArrowheads="1"/>
            </p:cNvSpPr>
            <p:nvPr userDrawn="1"/>
          </p:nvSpPr>
          <p:spPr bwMode="auto">
            <a:xfrm>
              <a:off x="1" y="3678"/>
              <a:ext cx="6241" cy="34"/>
            </a:xfrm>
            <a:prstGeom prst="rect">
              <a:avLst/>
            </a:prstGeom>
            <a:solidFill>
              <a:srgbClr val="ADD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1" name="Rectangle 1067"/>
            <p:cNvSpPr>
              <a:spLocks noChangeArrowheads="1"/>
            </p:cNvSpPr>
            <p:nvPr userDrawn="1"/>
          </p:nvSpPr>
          <p:spPr bwMode="auto">
            <a:xfrm>
              <a:off x="1" y="3661"/>
              <a:ext cx="6241" cy="34"/>
            </a:xfrm>
            <a:prstGeom prst="rect">
              <a:avLst/>
            </a:prstGeom>
            <a:solidFill>
              <a:srgbClr val="AED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2" name="Rectangle 1068"/>
            <p:cNvSpPr>
              <a:spLocks noChangeArrowheads="1"/>
            </p:cNvSpPr>
            <p:nvPr userDrawn="1"/>
          </p:nvSpPr>
          <p:spPr bwMode="auto">
            <a:xfrm>
              <a:off x="1" y="3644"/>
              <a:ext cx="6241" cy="34"/>
            </a:xfrm>
            <a:prstGeom prst="rect">
              <a:avLst/>
            </a:prstGeom>
            <a:solidFill>
              <a:srgbClr val="B1D4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3" name="Rectangle 1069"/>
            <p:cNvSpPr>
              <a:spLocks noChangeArrowheads="1"/>
            </p:cNvSpPr>
            <p:nvPr userDrawn="1"/>
          </p:nvSpPr>
          <p:spPr bwMode="auto">
            <a:xfrm>
              <a:off x="1" y="3628"/>
              <a:ext cx="6241" cy="33"/>
            </a:xfrm>
            <a:prstGeom prst="rect">
              <a:avLst/>
            </a:prstGeom>
            <a:solidFill>
              <a:srgbClr val="B5D6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4" name="Rectangle 1070"/>
            <p:cNvSpPr>
              <a:spLocks noChangeArrowheads="1"/>
            </p:cNvSpPr>
            <p:nvPr userDrawn="1"/>
          </p:nvSpPr>
          <p:spPr bwMode="auto">
            <a:xfrm>
              <a:off x="1" y="3611"/>
              <a:ext cx="6241" cy="33"/>
            </a:xfrm>
            <a:prstGeom prst="rect">
              <a:avLst/>
            </a:prstGeom>
            <a:solidFill>
              <a:srgbClr val="B7D7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5" name="Rectangle 1071"/>
            <p:cNvSpPr>
              <a:spLocks noChangeArrowheads="1"/>
            </p:cNvSpPr>
            <p:nvPr userDrawn="1"/>
          </p:nvSpPr>
          <p:spPr bwMode="auto">
            <a:xfrm>
              <a:off x="1" y="3594"/>
              <a:ext cx="6241" cy="34"/>
            </a:xfrm>
            <a:prstGeom prst="rect">
              <a:avLst/>
            </a:prstGeom>
            <a:solidFill>
              <a:srgbClr val="B9D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6" name="Rectangle 1072"/>
            <p:cNvSpPr>
              <a:spLocks noChangeArrowheads="1"/>
            </p:cNvSpPr>
            <p:nvPr userDrawn="1"/>
          </p:nvSpPr>
          <p:spPr bwMode="auto">
            <a:xfrm>
              <a:off x="1" y="3577"/>
              <a:ext cx="6241" cy="34"/>
            </a:xfrm>
            <a:prstGeom prst="rect">
              <a:avLst/>
            </a:prstGeom>
            <a:solidFill>
              <a:srgbClr val="BCD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7" name="Rectangle 1073"/>
            <p:cNvSpPr>
              <a:spLocks noChangeArrowheads="1"/>
            </p:cNvSpPr>
            <p:nvPr userDrawn="1"/>
          </p:nvSpPr>
          <p:spPr bwMode="auto">
            <a:xfrm>
              <a:off x="1" y="3560"/>
              <a:ext cx="6241" cy="34"/>
            </a:xfrm>
            <a:prstGeom prst="rect">
              <a:avLst/>
            </a:prstGeom>
            <a:solidFill>
              <a:srgbClr val="BCD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8" name="Rectangle 1074"/>
            <p:cNvSpPr>
              <a:spLocks noChangeArrowheads="1"/>
            </p:cNvSpPr>
            <p:nvPr userDrawn="1"/>
          </p:nvSpPr>
          <p:spPr bwMode="auto">
            <a:xfrm>
              <a:off x="1" y="3544"/>
              <a:ext cx="6241" cy="33"/>
            </a:xfrm>
            <a:prstGeom prst="rect">
              <a:avLst/>
            </a:prstGeom>
            <a:solidFill>
              <a:srgbClr val="BFD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9" name="Rectangle 1075"/>
            <p:cNvSpPr>
              <a:spLocks noChangeArrowheads="1"/>
            </p:cNvSpPr>
            <p:nvPr userDrawn="1"/>
          </p:nvSpPr>
          <p:spPr bwMode="auto">
            <a:xfrm>
              <a:off x="1" y="3527"/>
              <a:ext cx="6241" cy="33"/>
            </a:xfrm>
            <a:prstGeom prst="rect">
              <a:avLst/>
            </a:prstGeom>
            <a:solidFill>
              <a:srgbClr val="C3DE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0" name="Rectangle 1076"/>
            <p:cNvSpPr>
              <a:spLocks noChangeArrowheads="1"/>
            </p:cNvSpPr>
            <p:nvPr userDrawn="1"/>
          </p:nvSpPr>
          <p:spPr bwMode="auto">
            <a:xfrm>
              <a:off x="1" y="3510"/>
              <a:ext cx="6241" cy="34"/>
            </a:xfrm>
            <a:prstGeom prst="rect">
              <a:avLst/>
            </a:prstGeom>
            <a:solidFill>
              <a:srgbClr val="C7E0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1" name="Rectangle 1077"/>
            <p:cNvSpPr>
              <a:spLocks noChangeArrowheads="1"/>
            </p:cNvSpPr>
            <p:nvPr userDrawn="1"/>
          </p:nvSpPr>
          <p:spPr bwMode="auto">
            <a:xfrm>
              <a:off x="1" y="3493"/>
              <a:ext cx="6241" cy="34"/>
            </a:xfrm>
            <a:prstGeom prst="rect">
              <a:avLst/>
            </a:prstGeom>
            <a:solidFill>
              <a:srgbClr val="CBE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2" name="Rectangle 1078"/>
            <p:cNvSpPr>
              <a:spLocks noChangeArrowheads="1"/>
            </p:cNvSpPr>
            <p:nvPr userDrawn="1"/>
          </p:nvSpPr>
          <p:spPr bwMode="auto">
            <a:xfrm>
              <a:off x="1" y="3476"/>
              <a:ext cx="6241" cy="34"/>
            </a:xfrm>
            <a:prstGeom prst="rect">
              <a:avLst/>
            </a:prstGeom>
            <a:solidFill>
              <a:srgbClr val="CDE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3" name="Rectangle 1079"/>
            <p:cNvSpPr>
              <a:spLocks noChangeArrowheads="1"/>
            </p:cNvSpPr>
            <p:nvPr userDrawn="1"/>
          </p:nvSpPr>
          <p:spPr bwMode="auto">
            <a:xfrm>
              <a:off x="1" y="3460"/>
              <a:ext cx="6241" cy="33"/>
            </a:xfrm>
            <a:prstGeom prst="rect">
              <a:avLst/>
            </a:prstGeom>
            <a:solidFill>
              <a:srgbClr val="D1E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4" name="Rectangle 1080"/>
            <p:cNvSpPr>
              <a:spLocks noChangeArrowheads="1"/>
            </p:cNvSpPr>
            <p:nvPr userDrawn="1"/>
          </p:nvSpPr>
          <p:spPr bwMode="auto">
            <a:xfrm>
              <a:off x="1" y="3434"/>
              <a:ext cx="6241" cy="42"/>
            </a:xfrm>
            <a:prstGeom prst="rect">
              <a:avLst/>
            </a:prstGeom>
            <a:solidFill>
              <a:srgbClr val="D5E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5" name="Rectangle 1081"/>
            <p:cNvSpPr>
              <a:spLocks noChangeArrowheads="1"/>
            </p:cNvSpPr>
            <p:nvPr userDrawn="1"/>
          </p:nvSpPr>
          <p:spPr bwMode="auto">
            <a:xfrm>
              <a:off x="1" y="3418"/>
              <a:ext cx="6241" cy="42"/>
            </a:xfrm>
            <a:prstGeom prst="rect">
              <a:avLst/>
            </a:prstGeom>
            <a:solidFill>
              <a:srgbClr val="DA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6" name="Rectangle 1082"/>
            <p:cNvSpPr>
              <a:spLocks noChangeArrowheads="1"/>
            </p:cNvSpPr>
            <p:nvPr userDrawn="1"/>
          </p:nvSpPr>
          <p:spPr bwMode="auto">
            <a:xfrm>
              <a:off x="1" y="3399"/>
              <a:ext cx="6241" cy="35"/>
            </a:xfrm>
            <a:prstGeom prst="rect">
              <a:avLst/>
            </a:prstGeom>
            <a:solidFill>
              <a:srgbClr val="DEEB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7" name="Rectangle 1083"/>
            <p:cNvSpPr>
              <a:spLocks noChangeArrowheads="1"/>
            </p:cNvSpPr>
            <p:nvPr userDrawn="1"/>
          </p:nvSpPr>
          <p:spPr bwMode="auto">
            <a:xfrm>
              <a:off x="1" y="3383"/>
              <a:ext cx="6241" cy="35"/>
            </a:xfrm>
            <a:prstGeom prst="rect">
              <a:avLst/>
            </a:prstGeom>
            <a:solidFill>
              <a:srgbClr val="E1EE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8" name="Rectangle 1084"/>
            <p:cNvSpPr>
              <a:spLocks noChangeArrowheads="1"/>
            </p:cNvSpPr>
            <p:nvPr userDrawn="1"/>
          </p:nvSpPr>
          <p:spPr bwMode="auto">
            <a:xfrm>
              <a:off x="1" y="3366"/>
              <a:ext cx="6241" cy="33"/>
            </a:xfrm>
            <a:prstGeom prst="rect">
              <a:avLst/>
            </a:prstGeom>
            <a:solidFill>
              <a:srgbClr val="E3EE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9" name="Rectangle 1085"/>
            <p:cNvSpPr>
              <a:spLocks noChangeArrowheads="1"/>
            </p:cNvSpPr>
            <p:nvPr userDrawn="1"/>
          </p:nvSpPr>
          <p:spPr bwMode="auto">
            <a:xfrm>
              <a:off x="1" y="3349"/>
              <a:ext cx="6241" cy="34"/>
            </a:xfrm>
            <a:prstGeom prst="rect">
              <a:avLst/>
            </a:prstGeom>
            <a:solidFill>
              <a:srgbClr val="E6F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0" name="Rectangle 1086"/>
            <p:cNvSpPr>
              <a:spLocks noChangeArrowheads="1"/>
            </p:cNvSpPr>
            <p:nvPr userDrawn="1"/>
          </p:nvSpPr>
          <p:spPr bwMode="auto">
            <a:xfrm>
              <a:off x="1" y="3332"/>
              <a:ext cx="6241" cy="34"/>
            </a:xfrm>
            <a:prstGeom prst="rect">
              <a:avLst/>
            </a:prstGeom>
            <a:solidFill>
              <a:srgbClr val="E9F2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1" name="Rectangle 1087"/>
            <p:cNvSpPr>
              <a:spLocks noChangeArrowheads="1"/>
            </p:cNvSpPr>
            <p:nvPr userDrawn="1"/>
          </p:nvSpPr>
          <p:spPr bwMode="auto">
            <a:xfrm>
              <a:off x="1" y="3315"/>
              <a:ext cx="6241" cy="34"/>
            </a:xfrm>
            <a:prstGeom prst="rect">
              <a:avLst/>
            </a:prstGeom>
            <a:solidFill>
              <a:srgbClr val="EEF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2" name="Rectangle 1088"/>
            <p:cNvSpPr>
              <a:spLocks noChangeArrowheads="1"/>
            </p:cNvSpPr>
            <p:nvPr userDrawn="1"/>
          </p:nvSpPr>
          <p:spPr bwMode="auto">
            <a:xfrm>
              <a:off x="1" y="3298"/>
              <a:ext cx="6241" cy="34"/>
            </a:xfrm>
            <a:prstGeom prst="rect">
              <a:avLst/>
            </a:prstGeom>
            <a:solidFill>
              <a:srgbClr val="F1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3" name="Rectangle 1089"/>
            <p:cNvSpPr>
              <a:spLocks noChangeArrowheads="1"/>
            </p:cNvSpPr>
            <p:nvPr userDrawn="1"/>
          </p:nvSpPr>
          <p:spPr bwMode="auto">
            <a:xfrm>
              <a:off x="1" y="3282"/>
              <a:ext cx="6241" cy="33"/>
            </a:xfrm>
            <a:prstGeom prst="rect">
              <a:avLst/>
            </a:prstGeom>
            <a:solidFill>
              <a:srgbClr val="F5F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4" name="Rectangle 1090"/>
            <p:cNvSpPr>
              <a:spLocks noChangeArrowheads="1"/>
            </p:cNvSpPr>
            <p:nvPr userDrawn="1"/>
          </p:nvSpPr>
          <p:spPr bwMode="auto">
            <a:xfrm>
              <a:off x="1" y="3265"/>
              <a:ext cx="6241" cy="33"/>
            </a:xfrm>
            <a:prstGeom prst="rect">
              <a:avLst/>
            </a:prstGeom>
            <a:solidFill>
              <a:srgbClr val="F6F9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5" name="Rectangle 1091"/>
            <p:cNvSpPr>
              <a:spLocks noChangeArrowheads="1"/>
            </p:cNvSpPr>
            <p:nvPr userDrawn="1"/>
          </p:nvSpPr>
          <p:spPr bwMode="auto">
            <a:xfrm>
              <a:off x="1" y="3248"/>
              <a:ext cx="6241" cy="34"/>
            </a:xfrm>
            <a:prstGeom prst="rect">
              <a:avLst/>
            </a:prstGeom>
            <a:solidFill>
              <a:srgbClr val="F9FB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9636" name="Group 1092"/>
          <p:cNvGrpSpPr>
            <a:grpSpLocks/>
          </p:cNvGrpSpPr>
          <p:nvPr/>
        </p:nvGrpSpPr>
        <p:grpSpPr bwMode="auto">
          <a:xfrm>
            <a:off x="1588" y="0"/>
            <a:ext cx="9145587" cy="1720850"/>
            <a:chOff x="1" y="-54"/>
            <a:chExt cx="6241" cy="1084"/>
          </a:xfrm>
        </p:grpSpPr>
        <p:sp>
          <p:nvSpPr>
            <p:cNvPr id="109637" name="Rectangle 1093"/>
            <p:cNvSpPr>
              <a:spLocks noChangeArrowheads="1"/>
            </p:cNvSpPr>
            <p:nvPr userDrawn="1"/>
          </p:nvSpPr>
          <p:spPr bwMode="auto">
            <a:xfrm>
              <a:off x="1" y="996"/>
              <a:ext cx="6241" cy="34"/>
            </a:xfrm>
            <a:prstGeom prst="rect">
              <a:avLst/>
            </a:prstGeom>
            <a:solidFill>
              <a:srgbClr val="FAF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8" name="Rectangle 1094"/>
            <p:cNvSpPr>
              <a:spLocks noChangeArrowheads="1"/>
            </p:cNvSpPr>
            <p:nvPr userDrawn="1"/>
          </p:nvSpPr>
          <p:spPr bwMode="auto">
            <a:xfrm>
              <a:off x="1" y="979"/>
              <a:ext cx="6241" cy="34"/>
            </a:xfrm>
            <a:prstGeom prst="rect">
              <a:avLst/>
            </a:prstGeom>
            <a:solidFill>
              <a:srgbClr val="F8FB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9" name="Rectangle 1095"/>
            <p:cNvSpPr>
              <a:spLocks noChangeArrowheads="1"/>
            </p:cNvSpPr>
            <p:nvPr userDrawn="1"/>
          </p:nvSpPr>
          <p:spPr bwMode="auto">
            <a:xfrm>
              <a:off x="1" y="963"/>
              <a:ext cx="6241" cy="33"/>
            </a:xfrm>
            <a:prstGeom prst="rect">
              <a:avLst/>
            </a:prstGeom>
            <a:solidFill>
              <a:srgbClr val="F6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0" name="Rectangle 1096"/>
            <p:cNvSpPr>
              <a:spLocks noChangeArrowheads="1"/>
            </p:cNvSpPr>
            <p:nvPr userDrawn="1"/>
          </p:nvSpPr>
          <p:spPr bwMode="auto">
            <a:xfrm>
              <a:off x="1" y="946"/>
              <a:ext cx="6241" cy="33"/>
            </a:xfrm>
            <a:prstGeom prst="rect">
              <a:avLst/>
            </a:prstGeom>
            <a:solidFill>
              <a:srgbClr val="F3F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1" name="Rectangle 1097"/>
            <p:cNvSpPr>
              <a:spLocks noChangeArrowheads="1"/>
            </p:cNvSpPr>
            <p:nvPr userDrawn="1"/>
          </p:nvSpPr>
          <p:spPr bwMode="auto">
            <a:xfrm>
              <a:off x="1" y="929"/>
              <a:ext cx="6241" cy="34"/>
            </a:xfrm>
            <a:prstGeom prst="rect">
              <a:avLst/>
            </a:prstGeom>
            <a:solidFill>
              <a:srgbClr val="EEF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2" name="Rectangle 1098"/>
            <p:cNvSpPr>
              <a:spLocks noChangeArrowheads="1"/>
            </p:cNvSpPr>
            <p:nvPr userDrawn="1"/>
          </p:nvSpPr>
          <p:spPr bwMode="auto">
            <a:xfrm>
              <a:off x="1" y="912"/>
              <a:ext cx="6241" cy="34"/>
            </a:xfrm>
            <a:prstGeom prst="rect">
              <a:avLst/>
            </a:prstGeom>
            <a:solidFill>
              <a:srgbClr val="EBF4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3" name="Rectangle 1099"/>
            <p:cNvSpPr>
              <a:spLocks noChangeArrowheads="1"/>
            </p:cNvSpPr>
            <p:nvPr userDrawn="1"/>
          </p:nvSpPr>
          <p:spPr bwMode="auto">
            <a:xfrm>
              <a:off x="1" y="895"/>
              <a:ext cx="6241" cy="34"/>
            </a:xfrm>
            <a:prstGeom prst="rect">
              <a:avLst/>
            </a:prstGeom>
            <a:solidFill>
              <a:srgbClr val="E8F2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4" name="Rectangle 1100"/>
            <p:cNvSpPr>
              <a:spLocks noChangeArrowheads="1"/>
            </p:cNvSpPr>
            <p:nvPr userDrawn="1"/>
          </p:nvSpPr>
          <p:spPr bwMode="auto">
            <a:xfrm>
              <a:off x="1" y="870"/>
              <a:ext cx="6241" cy="42"/>
            </a:xfrm>
            <a:prstGeom prst="rect">
              <a:avLst/>
            </a:prstGeom>
            <a:solidFill>
              <a:srgbClr val="E4F0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5" name="Rectangle 1101"/>
            <p:cNvSpPr>
              <a:spLocks noChangeArrowheads="1"/>
            </p:cNvSpPr>
            <p:nvPr userDrawn="1"/>
          </p:nvSpPr>
          <p:spPr bwMode="auto">
            <a:xfrm>
              <a:off x="1" y="853"/>
              <a:ext cx="6241" cy="42"/>
            </a:xfrm>
            <a:prstGeom prst="rect">
              <a:avLst/>
            </a:prstGeom>
            <a:solidFill>
              <a:srgbClr val="E3EF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6" name="Rectangle 1102"/>
            <p:cNvSpPr>
              <a:spLocks noChangeArrowheads="1"/>
            </p:cNvSpPr>
            <p:nvPr userDrawn="1"/>
          </p:nvSpPr>
          <p:spPr bwMode="auto">
            <a:xfrm>
              <a:off x="1" y="837"/>
              <a:ext cx="6241" cy="33"/>
            </a:xfrm>
            <a:prstGeom prst="rect">
              <a:avLst/>
            </a:prstGeom>
            <a:solidFill>
              <a:srgbClr val="DFE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7" name="Rectangle 1103"/>
            <p:cNvSpPr>
              <a:spLocks noChangeArrowheads="1"/>
            </p:cNvSpPr>
            <p:nvPr userDrawn="1"/>
          </p:nvSpPr>
          <p:spPr bwMode="auto">
            <a:xfrm>
              <a:off x="1" y="820"/>
              <a:ext cx="6241" cy="33"/>
            </a:xfrm>
            <a:prstGeom prst="rect">
              <a:avLst/>
            </a:prstGeom>
            <a:solidFill>
              <a:srgbClr val="DAE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8" name="Rectangle 1104"/>
            <p:cNvSpPr>
              <a:spLocks noChangeArrowheads="1"/>
            </p:cNvSpPr>
            <p:nvPr userDrawn="1"/>
          </p:nvSpPr>
          <p:spPr bwMode="auto">
            <a:xfrm>
              <a:off x="1" y="803"/>
              <a:ext cx="6241" cy="34"/>
            </a:xfrm>
            <a:prstGeom prst="rect">
              <a:avLst/>
            </a:prstGeom>
            <a:solidFill>
              <a:srgbClr val="D6E8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9" name="Rectangle 1105"/>
            <p:cNvSpPr>
              <a:spLocks noChangeArrowheads="1"/>
            </p:cNvSpPr>
            <p:nvPr userDrawn="1"/>
          </p:nvSpPr>
          <p:spPr bwMode="auto">
            <a:xfrm>
              <a:off x="1" y="786"/>
              <a:ext cx="6241" cy="34"/>
            </a:xfrm>
            <a:prstGeom prst="rect">
              <a:avLst/>
            </a:prstGeom>
            <a:solidFill>
              <a:srgbClr val="D3E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0" name="Rectangle 1106"/>
            <p:cNvSpPr>
              <a:spLocks noChangeArrowheads="1"/>
            </p:cNvSpPr>
            <p:nvPr userDrawn="1"/>
          </p:nvSpPr>
          <p:spPr bwMode="auto">
            <a:xfrm>
              <a:off x="1" y="769"/>
              <a:ext cx="6241" cy="34"/>
            </a:xfrm>
            <a:prstGeom prst="rect">
              <a:avLst/>
            </a:prstGeom>
            <a:solidFill>
              <a:srgbClr val="CFE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1" name="Rectangle 1107"/>
            <p:cNvSpPr>
              <a:spLocks noChangeArrowheads="1"/>
            </p:cNvSpPr>
            <p:nvPr userDrawn="1"/>
          </p:nvSpPr>
          <p:spPr bwMode="auto">
            <a:xfrm>
              <a:off x="1" y="753"/>
              <a:ext cx="6241" cy="33"/>
            </a:xfrm>
            <a:prstGeom prst="rect">
              <a:avLst/>
            </a:prstGeom>
            <a:solidFill>
              <a:srgbClr val="CDE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2" name="Rectangle 1108"/>
            <p:cNvSpPr>
              <a:spLocks noChangeArrowheads="1"/>
            </p:cNvSpPr>
            <p:nvPr userDrawn="1"/>
          </p:nvSpPr>
          <p:spPr bwMode="auto">
            <a:xfrm>
              <a:off x="1" y="736"/>
              <a:ext cx="6241" cy="33"/>
            </a:xfrm>
            <a:prstGeom prst="rect">
              <a:avLst/>
            </a:prstGeom>
            <a:solidFill>
              <a:srgbClr val="C9E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3" name="Rectangle 1109"/>
            <p:cNvSpPr>
              <a:spLocks noChangeArrowheads="1"/>
            </p:cNvSpPr>
            <p:nvPr userDrawn="1"/>
          </p:nvSpPr>
          <p:spPr bwMode="auto">
            <a:xfrm>
              <a:off x="1" y="719"/>
              <a:ext cx="6241" cy="34"/>
            </a:xfrm>
            <a:prstGeom prst="rect">
              <a:avLst/>
            </a:prstGeom>
            <a:solidFill>
              <a:srgbClr val="C3DE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4" name="Rectangle 1110"/>
            <p:cNvSpPr>
              <a:spLocks noChangeArrowheads="1"/>
            </p:cNvSpPr>
            <p:nvPr userDrawn="1"/>
          </p:nvSpPr>
          <p:spPr bwMode="auto">
            <a:xfrm>
              <a:off x="1" y="702"/>
              <a:ext cx="6241" cy="34"/>
            </a:xfrm>
            <a:prstGeom prst="rect">
              <a:avLst/>
            </a:prstGeom>
            <a:solidFill>
              <a:srgbClr val="C0D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5" name="Rectangle 1111"/>
            <p:cNvSpPr>
              <a:spLocks noChangeArrowheads="1"/>
            </p:cNvSpPr>
            <p:nvPr userDrawn="1"/>
          </p:nvSpPr>
          <p:spPr bwMode="auto">
            <a:xfrm>
              <a:off x="1" y="685"/>
              <a:ext cx="6241" cy="34"/>
            </a:xfrm>
            <a:prstGeom prst="rect">
              <a:avLst/>
            </a:prstGeom>
            <a:solidFill>
              <a:srgbClr val="BDD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6" name="Rectangle 1112"/>
            <p:cNvSpPr>
              <a:spLocks noChangeArrowheads="1"/>
            </p:cNvSpPr>
            <p:nvPr userDrawn="1"/>
          </p:nvSpPr>
          <p:spPr bwMode="auto">
            <a:xfrm>
              <a:off x="1" y="669"/>
              <a:ext cx="6241" cy="33"/>
            </a:xfrm>
            <a:prstGeom prst="rect">
              <a:avLst/>
            </a:prstGeom>
            <a:solidFill>
              <a:srgbClr val="BCD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7" name="Rectangle 1113"/>
            <p:cNvSpPr>
              <a:spLocks noChangeArrowheads="1"/>
            </p:cNvSpPr>
            <p:nvPr userDrawn="1"/>
          </p:nvSpPr>
          <p:spPr bwMode="auto">
            <a:xfrm>
              <a:off x="1" y="652"/>
              <a:ext cx="6241" cy="33"/>
            </a:xfrm>
            <a:prstGeom prst="rect">
              <a:avLst/>
            </a:prstGeom>
            <a:solidFill>
              <a:srgbClr val="BA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8" name="Rectangle 1114"/>
            <p:cNvSpPr>
              <a:spLocks noChangeArrowheads="1"/>
            </p:cNvSpPr>
            <p:nvPr userDrawn="1"/>
          </p:nvSpPr>
          <p:spPr bwMode="auto">
            <a:xfrm>
              <a:off x="1" y="635"/>
              <a:ext cx="6241" cy="34"/>
            </a:xfrm>
            <a:prstGeom prst="rect">
              <a:avLst/>
            </a:prstGeom>
            <a:solidFill>
              <a:srgbClr val="B8D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9" name="Rectangle 1115"/>
            <p:cNvSpPr>
              <a:spLocks noChangeArrowheads="1"/>
            </p:cNvSpPr>
            <p:nvPr userDrawn="1"/>
          </p:nvSpPr>
          <p:spPr bwMode="auto">
            <a:xfrm>
              <a:off x="1" y="618"/>
              <a:ext cx="6241" cy="34"/>
            </a:xfrm>
            <a:prstGeom prst="rect">
              <a:avLst/>
            </a:prstGeom>
            <a:solidFill>
              <a:srgbClr val="B4D7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0" name="Rectangle 1116"/>
            <p:cNvSpPr>
              <a:spLocks noChangeArrowheads="1"/>
            </p:cNvSpPr>
            <p:nvPr userDrawn="1"/>
          </p:nvSpPr>
          <p:spPr bwMode="auto">
            <a:xfrm>
              <a:off x="1" y="601"/>
              <a:ext cx="6241" cy="34"/>
            </a:xfrm>
            <a:prstGeom prst="rect">
              <a:avLst/>
            </a:prstGeom>
            <a:solidFill>
              <a:srgbClr val="B2D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1" name="Rectangle 1117"/>
            <p:cNvSpPr>
              <a:spLocks noChangeArrowheads="1"/>
            </p:cNvSpPr>
            <p:nvPr userDrawn="1"/>
          </p:nvSpPr>
          <p:spPr bwMode="auto">
            <a:xfrm>
              <a:off x="1" y="585"/>
              <a:ext cx="6241" cy="33"/>
            </a:xfrm>
            <a:prstGeom prst="rect">
              <a:avLst/>
            </a:prstGeom>
            <a:solidFill>
              <a:srgbClr val="AFD4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2" name="Rectangle 1118"/>
            <p:cNvSpPr>
              <a:spLocks noChangeArrowheads="1"/>
            </p:cNvSpPr>
            <p:nvPr userDrawn="1"/>
          </p:nvSpPr>
          <p:spPr bwMode="auto">
            <a:xfrm>
              <a:off x="1" y="568"/>
              <a:ext cx="6241" cy="33"/>
            </a:xfrm>
            <a:prstGeom prst="rect">
              <a:avLst/>
            </a:prstGeom>
            <a:solidFill>
              <a:srgbClr val="AED3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3" name="Rectangle 1119"/>
            <p:cNvSpPr>
              <a:spLocks noChangeArrowheads="1"/>
            </p:cNvSpPr>
            <p:nvPr userDrawn="1"/>
          </p:nvSpPr>
          <p:spPr bwMode="auto">
            <a:xfrm>
              <a:off x="1" y="551"/>
              <a:ext cx="6241" cy="34"/>
            </a:xfrm>
            <a:prstGeom prst="rect">
              <a:avLst/>
            </a:prstGeom>
            <a:solidFill>
              <a:srgbClr val="ACD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4" name="Rectangle 1120"/>
            <p:cNvSpPr>
              <a:spLocks noChangeArrowheads="1"/>
            </p:cNvSpPr>
            <p:nvPr userDrawn="1"/>
          </p:nvSpPr>
          <p:spPr bwMode="auto">
            <a:xfrm>
              <a:off x="1" y="534"/>
              <a:ext cx="6241" cy="34"/>
            </a:xfrm>
            <a:prstGeom prst="rect">
              <a:avLst/>
            </a:prstGeom>
            <a:solidFill>
              <a:srgbClr val="A9D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5" name="Rectangle 1121"/>
            <p:cNvSpPr>
              <a:spLocks noChangeArrowheads="1"/>
            </p:cNvSpPr>
            <p:nvPr userDrawn="1"/>
          </p:nvSpPr>
          <p:spPr bwMode="auto">
            <a:xfrm>
              <a:off x="1" y="509"/>
              <a:ext cx="6241" cy="42"/>
            </a:xfrm>
            <a:prstGeom prst="rect">
              <a:avLst/>
            </a:prstGeom>
            <a:solidFill>
              <a:srgbClr val="A5C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6" name="Rectangle 1122"/>
            <p:cNvSpPr>
              <a:spLocks noChangeArrowheads="1"/>
            </p:cNvSpPr>
            <p:nvPr userDrawn="1"/>
          </p:nvSpPr>
          <p:spPr bwMode="auto">
            <a:xfrm>
              <a:off x="1" y="492"/>
              <a:ext cx="6241" cy="42"/>
            </a:xfrm>
            <a:prstGeom prst="rect">
              <a:avLst/>
            </a:prstGeom>
            <a:solidFill>
              <a:srgbClr val="A2CC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7" name="Rectangle 1123"/>
            <p:cNvSpPr>
              <a:spLocks noChangeArrowheads="1"/>
            </p:cNvSpPr>
            <p:nvPr userDrawn="1"/>
          </p:nvSpPr>
          <p:spPr bwMode="auto">
            <a:xfrm>
              <a:off x="1" y="475"/>
              <a:ext cx="6241" cy="34"/>
            </a:xfrm>
            <a:prstGeom prst="rect">
              <a:avLst/>
            </a:prstGeom>
            <a:solidFill>
              <a:srgbClr val="9FC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8" name="Rectangle 1124"/>
            <p:cNvSpPr>
              <a:spLocks noChangeArrowheads="1"/>
            </p:cNvSpPr>
            <p:nvPr userDrawn="1"/>
          </p:nvSpPr>
          <p:spPr bwMode="auto">
            <a:xfrm>
              <a:off x="1" y="459"/>
              <a:ext cx="6241" cy="33"/>
            </a:xfrm>
            <a:prstGeom prst="rect">
              <a:avLst/>
            </a:prstGeom>
            <a:solidFill>
              <a:srgbClr val="9EC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9" name="Rectangle 1125"/>
            <p:cNvSpPr>
              <a:spLocks noChangeArrowheads="1"/>
            </p:cNvSpPr>
            <p:nvPr userDrawn="1"/>
          </p:nvSpPr>
          <p:spPr bwMode="auto">
            <a:xfrm>
              <a:off x="1" y="442"/>
              <a:ext cx="6241" cy="33"/>
            </a:xfrm>
            <a:prstGeom prst="rect">
              <a:avLst/>
            </a:prstGeom>
            <a:solidFill>
              <a:srgbClr val="9BC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0" name="Rectangle 1126"/>
            <p:cNvSpPr>
              <a:spLocks noChangeArrowheads="1"/>
            </p:cNvSpPr>
            <p:nvPr userDrawn="1"/>
          </p:nvSpPr>
          <p:spPr bwMode="auto">
            <a:xfrm>
              <a:off x="1" y="425"/>
              <a:ext cx="6241" cy="34"/>
            </a:xfrm>
            <a:prstGeom prst="rect">
              <a:avLst/>
            </a:prstGeom>
            <a:solidFill>
              <a:srgbClr val="97C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1" name="Rectangle 1127"/>
            <p:cNvSpPr>
              <a:spLocks noChangeArrowheads="1"/>
            </p:cNvSpPr>
            <p:nvPr userDrawn="1"/>
          </p:nvSpPr>
          <p:spPr bwMode="auto">
            <a:xfrm>
              <a:off x="1" y="408"/>
              <a:ext cx="6241" cy="34"/>
            </a:xfrm>
            <a:prstGeom prst="rect">
              <a:avLst/>
            </a:prstGeom>
            <a:solidFill>
              <a:srgbClr val="94C4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2" name="Rectangle 1128"/>
            <p:cNvSpPr>
              <a:spLocks noChangeArrowheads="1"/>
            </p:cNvSpPr>
            <p:nvPr userDrawn="1"/>
          </p:nvSpPr>
          <p:spPr bwMode="auto">
            <a:xfrm>
              <a:off x="1" y="391"/>
              <a:ext cx="6241" cy="34"/>
            </a:xfrm>
            <a:prstGeom prst="rect">
              <a:avLst/>
            </a:prstGeom>
            <a:solidFill>
              <a:srgbClr val="90C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3" name="Rectangle 1129"/>
            <p:cNvSpPr>
              <a:spLocks noChangeArrowheads="1"/>
            </p:cNvSpPr>
            <p:nvPr userDrawn="1"/>
          </p:nvSpPr>
          <p:spPr bwMode="auto">
            <a:xfrm>
              <a:off x="1" y="375"/>
              <a:ext cx="6241" cy="33"/>
            </a:xfrm>
            <a:prstGeom prst="rect">
              <a:avLst/>
            </a:prstGeom>
            <a:solidFill>
              <a:srgbClr val="8FC1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4" name="Rectangle 1130"/>
            <p:cNvSpPr>
              <a:spLocks noChangeArrowheads="1"/>
            </p:cNvSpPr>
            <p:nvPr userDrawn="1"/>
          </p:nvSpPr>
          <p:spPr bwMode="auto">
            <a:xfrm>
              <a:off x="1" y="358"/>
              <a:ext cx="6241" cy="33"/>
            </a:xfrm>
            <a:prstGeom prst="rect">
              <a:avLst/>
            </a:prstGeom>
            <a:solidFill>
              <a:srgbClr val="8EC1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5" name="Rectangle 1131"/>
            <p:cNvSpPr>
              <a:spLocks noChangeArrowheads="1"/>
            </p:cNvSpPr>
            <p:nvPr userDrawn="1"/>
          </p:nvSpPr>
          <p:spPr bwMode="auto">
            <a:xfrm>
              <a:off x="1" y="341"/>
              <a:ext cx="6241" cy="34"/>
            </a:xfrm>
            <a:prstGeom prst="rect">
              <a:avLst/>
            </a:prstGeom>
            <a:solidFill>
              <a:srgbClr val="8CC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6" name="Rectangle 1132"/>
            <p:cNvSpPr>
              <a:spLocks noChangeArrowheads="1"/>
            </p:cNvSpPr>
            <p:nvPr userDrawn="1"/>
          </p:nvSpPr>
          <p:spPr bwMode="auto">
            <a:xfrm>
              <a:off x="1" y="324"/>
              <a:ext cx="6241" cy="34"/>
            </a:xfrm>
            <a:prstGeom prst="rect">
              <a:avLst/>
            </a:prstGeom>
            <a:solidFill>
              <a:srgbClr val="89BE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7" name="Rectangle 1133"/>
            <p:cNvSpPr>
              <a:spLocks noChangeArrowheads="1"/>
            </p:cNvSpPr>
            <p:nvPr userDrawn="1"/>
          </p:nvSpPr>
          <p:spPr bwMode="auto">
            <a:xfrm>
              <a:off x="1" y="307"/>
              <a:ext cx="6241" cy="34"/>
            </a:xfrm>
            <a:prstGeom prst="rect">
              <a:avLst/>
            </a:prstGeom>
            <a:solidFill>
              <a:srgbClr val="87BE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8" name="Rectangle 1134"/>
            <p:cNvSpPr>
              <a:spLocks noChangeArrowheads="1"/>
            </p:cNvSpPr>
            <p:nvPr userDrawn="1"/>
          </p:nvSpPr>
          <p:spPr bwMode="auto">
            <a:xfrm>
              <a:off x="1" y="290"/>
              <a:ext cx="6241" cy="34"/>
            </a:xfrm>
            <a:prstGeom prst="rect">
              <a:avLst/>
            </a:prstGeom>
            <a:solidFill>
              <a:srgbClr val="85BC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9" name="Rectangle 1135"/>
            <p:cNvSpPr>
              <a:spLocks noChangeArrowheads="1"/>
            </p:cNvSpPr>
            <p:nvPr userDrawn="1"/>
          </p:nvSpPr>
          <p:spPr bwMode="auto">
            <a:xfrm>
              <a:off x="1" y="274"/>
              <a:ext cx="6241" cy="33"/>
            </a:xfrm>
            <a:prstGeom prst="rect">
              <a:avLst/>
            </a:prstGeom>
            <a:solidFill>
              <a:srgbClr val="83BC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0" name="Rectangle 1136"/>
            <p:cNvSpPr>
              <a:spLocks noChangeArrowheads="1"/>
            </p:cNvSpPr>
            <p:nvPr userDrawn="1"/>
          </p:nvSpPr>
          <p:spPr bwMode="auto">
            <a:xfrm>
              <a:off x="1" y="257"/>
              <a:ext cx="6241" cy="33"/>
            </a:xfrm>
            <a:prstGeom prst="rect">
              <a:avLst/>
            </a:prstGeom>
            <a:solidFill>
              <a:srgbClr val="82BB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1" name="Rectangle 1137"/>
            <p:cNvSpPr>
              <a:spLocks noChangeArrowheads="1"/>
            </p:cNvSpPr>
            <p:nvPr userDrawn="1"/>
          </p:nvSpPr>
          <p:spPr bwMode="auto">
            <a:xfrm>
              <a:off x="1" y="240"/>
              <a:ext cx="6241" cy="34"/>
            </a:xfrm>
            <a:prstGeom prst="rect">
              <a:avLst/>
            </a:prstGeom>
            <a:solidFill>
              <a:srgbClr val="80BA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2" name="Rectangle 1138"/>
            <p:cNvSpPr>
              <a:spLocks noChangeArrowheads="1"/>
            </p:cNvSpPr>
            <p:nvPr userDrawn="1"/>
          </p:nvSpPr>
          <p:spPr bwMode="auto">
            <a:xfrm>
              <a:off x="1" y="223"/>
              <a:ext cx="6241" cy="34"/>
            </a:xfrm>
            <a:prstGeom prst="rect">
              <a:avLst/>
            </a:prstGeom>
            <a:solidFill>
              <a:srgbClr val="7DB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3" name="Rectangle 1139"/>
            <p:cNvSpPr>
              <a:spLocks noChangeArrowheads="1"/>
            </p:cNvSpPr>
            <p:nvPr userDrawn="1"/>
          </p:nvSpPr>
          <p:spPr bwMode="auto">
            <a:xfrm>
              <a:off x="1" y="206"/>
              <a:ext cx="6241" cy="34"/>
            </a:xfrm>
            <a:prstGeom prst="rect">
              <a:avLst/>
            </a:prstGeom>
            <a:solidFill>
              <a:srgbClr val="7AB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4" name="Rectangle 1140"/>
            <p:cNvSpPr>
              <a:spLocks noChangeArrowheads="1"/>
            </p:cNvSpPr>
            <p:nvPr userDrawn="1"/>
          </p:nvSpPr>
          <p:spPr bwMode="auto">
            <a:xfrm>
              <a:off x="1" y="190"/>
              <a:ext cx="6241" cy="33"/>
            </a:xfrm>
            <a:prstGeom prst="rect">
              <a:avLst/>
            </a:prstGeom>
            <a:solidFill>
              <a:srgbClr val="77B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5" name="Rectangle 1141"/>
            <p:cNvSpPr>
              <a:spLocks noChangeArrowheads="1"/>
            </p:cNvSpPr>
            <p:nvPr userDrawn="1"/>
          </p:nvSpPr>
          <p:spPr bwMode="auto">
            <a:xfrm>
              <a:off x="1" y="173"/>
              <a:ext cx="6241" cy="33"/>
            </a:xfrm>
            <a:prstGeom prst="rect">
              <a:avLst/>
            </a:prstGeom>
            <a:solidFill>
              <a:srgbClr val="77B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6" name="Rectangle 1142"/>
            <p:cNvSpPr>
              <a:spLocks noChangeArrowheads="1"/>
            </p:cNvSpPr>
            <p:nvPr userDrawn="1"/>
          </p:nvSpPr>
          <p:spPr bwMode="auto">
            <a:xfrm>
              <a:off x="1" y="148"/>
              <a:ext cx="6241" cy="42"/>
            </a:xfrm>
            <a:prstGeom prst="rect">
              <a:avLst/>
            </a:prstGeom>
            <a:solidFill>
              <a:srgbClr val="74B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7" name="Rectangle 1143"/>
            <p:cNvSpPr>
              <a:spLocks noChangeArrowheads="1"/>
            </p:cNvSpPr>
            <p:nvPr userDrawn="1"/>
          </p:nvSpPr>
          <p:spPr bwMode="auto">
            <a:xfrm>
              <a:off x="1" y="131"/>
              <a:ext cx="6241" cy="42"/>
            </a:xfrm>
            <a:prstGeom prst="rect">
              <a:avLst/>
            </a:prstGeom>
            <a:solidFill>
              <a:srgbClr val="71B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8" name="Rectangle 1144"/>
            <p:cNvSpPr>
              <a:spLocks noChangeArrowheads="1"/>
            </p:cNvSpPr>
            <p:nvPr userDrawn="1"/>
          </p:nvSpPr>
          <p:spPr bwMode="auto">
            <a:xfrm>
              <a:off x="1" y="114"/>
              <a:ext cx="6241" cy="34"/>
            </a:xfrm>
            <a:prstGeom prst="rect">
              <a:avLst/>
            </a:prstGeom>
            <a:solidFill>
              <a:srgbClr val="6DB0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9" name="Rectangle 1145"/>
            <p:cNvSpPr>
              <a:spLocks noChangeArrowheads="1"/>
            </p:cNvSpPr>
            <p:nvPr userDrawn="1"/>
          </p:nvSpPr>
          <p:spPr bwMode="auto">
            <a:xfrm>
              <a:off x="1" y="97"/>
              <a:ext cx="6241" cy="34"/>
            </a:xfrm>
            <a:prstGeom prst="rect">
              <a:avLst/>
            </a:prstGeom>
            <a:solidFill>
              <a:srgbClr val="6AA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0" name="Rectangle 1146"/>
            <p:cNvSpPr>
              <a:spLocks noChangeArrowheads="1"/>
            </p:cNvSpPr>
            <p:nvPr userDrawn="1"/>
          </p:nvSpPr>
          <p:spPr bwMode="auto">
            <a:xfrm>
              <a:off x="1" y="80"/>
              <a:ext cx="6241" cy="34"/>
            </a:xfrm>
            <a:prstGeom prst="rect">
              <a:avLst/>
            </a:prstGeom>
            <a:solidFill>
              <a:srgbClr val="68A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1" name="Rectangle 1147"/>
            <p:cNvSpPr>
              <a:spLocks noChangeArrowheads="1"/>
            </p:cNvSpPr>
            <p:nvPr userDrawn="1"/>
          </p:nvSpPr>
          <p:spPr bwMode="auto">
            <a:xfrm>
              <a:off x="1" y="64"/>
              <a:ext cx="6241" cy="33"/>
            </a:xfrm>
            <a:prstGeom prst="rect">
              <a:avLst/>
            </a:prstGeom>
            <a:solidFill>
              <a:srgbClr val="67A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2" name="Rectangle 1148"/>
            <p:cNvSpPr>
              <a:spLocks noChangeArrowheads="1"/>
            </p:cNvSpPr>
            <p:nvPr userDrawn="1"/>
          </p:nvSpPr>
          <p:spPr bwMode="auto">
            <a:xfrm>
              <a:off x="1" y="47"/>
              <a:ext cx="6241" cy="33"/>
            </a:xfrm>
            <a:prstGeom prst="rect">
              <a:avLst/>
            </a:prstGeom>
            <a:solidFill>
              <a:srgbClr val="64A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3" name="Rectangle 1149"/>
            <p:cNvSpPr>
              <a:spLocks noChangeArrowheads="1"/>
            </p:cNvSpPr>
            <p:nvPr userDrawn="1"/>
          </p:nvSpPr>
          <p:spPr bwMode="auto">
            <a:xfrm>
              <a:off x="1" y="30"/>
              <a:ext cx="6241" cy="34"/>
            </a:xfrm>
            <a:prstGeom prst="rect">
              <a:avLst/>
            </a:prstGeom>
            <a:solidFill>
              <a:srgbClr val="63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4" name="Rectangle 1150"/>
            <p:cNvSpPr>
              <a:spLocks noChangeArrowheads="1"/>
            </p:cNvSpPr>
            <p:nvPr userDrawn="1"/>
          </p:nvSpPr>
          <p:spPr bwMode="auto">
            <a:xfrm>
              <a:off x="1" y="13"/>
              <a:ext cx="6241" cy="34"/>
            </a:xfrm>
            <a:prstGeom prst="rect">
              <a:avLst/>
            </a:prstGeom>
            <a:solidFill>
              <a:srgbClr val="60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5" name="Rectangle 1151"/>
            <p:cNvSpPr>
              <a:spLocks noChangeArrowheads="1"/>
            </p:cNvSpPr>
            <p:nvPr userDrawn="1"/>
          </p:nvSpPr>
          <p:spPr bwMode="auto">
            <a:xfrm>
              <a:off x="1" y="-4"/>
              <a:ext cx="6241" cy="34"/>
            </a:xfrm>
            <a:prstGeom prst="rect">
              <a:avLst/>
            </a:prstGeom>
            <a:solidFill>
              <a:srgbClr val="5E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6" name="Rectangle 1152"/>
            <p:cNvSpPr>
              <a:spLocks noChangeArrowheads="1"/>
            </p:cNvSpPr>
            <p:nvPr userDrawn="1"/>
          </p:nvSpPr>
          <p:spPr bwMode="auto">
            <a:xfrm>
              <a:off x="1" y="-20"/>
              <a:ext cx="6241" cy="33"/>
            </a:xfrm>
            <a:prstGeom prst="rect">
              <a:avLst/>
            </a:prstGeom>
            <a:solidFill>
              <a:srgbClr val="5CA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7" name="Rectangle 1153"/>
            <p:cNvSpPr>
              <a:spLocks noChangeArrowheads="1"/>
            </p:cNvSpPr>
            <p:nvPr userDrawn="1"/>
          </p:nvSpPr>
          <p:spPr bwMode="auto">
            <a:xfrm>
              <a:off x="1" y="-37"/>
              <a:ext cx="6241" cy="33"/>
            </a:xfrm>
            <a:prstGeom prst="rect">
              <a:avLst/>
            </a:prstGeom>
            <a:solidFill>
              <a:srgbClr val="5BA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8" name="Rectangle 1154"/>
            <p:cNvSpPr>
              <a:spLocks noChangeArrowheads="1"/>
            </p:cNvSpPr>
            <p:nvPr userDrawn="1"/>
          </p:nvSpPr>
          <p:spPr bwMode="auto">
            <a:xfrm>
              <a:off x="1" y="-54"/>
              <a:ext cx="6241" cy="34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9700" name="Rectangle 1156"/>
          <p:cNvSpPr>
            <a:spLocks noGrp="1" noChangeArrowheads="1"/>
          </p:cNvSpPr>
          <p:nvPr>
            <p:ph type="ctrTitle"/>
          </p:nvPr>
        </p:nvSpPr>
        <p:spPr>
          <a:xfrm>
            <a:off x="258763" y="2101850"/>
            <a:ext cx="8621712" cy="25987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9701" name="Rectangle 1157"/>
          <p:cNvSpPr>
            <a:spLocks noGrp="1" noChangeArrowheads="1"/>
          </p:cNvSpPr>
          <p:nvPr>
            <p:ph type="subTitle" idx="1"/>
          </p:nvPr>
        </p:nvSpPr>
        <p:spPr>
          <a:xfrm>
            <a:off x="257175" y="4854575"/>
            <a:ext cx="8624888" cy="15208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09702" name="Rectangle 1158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89688"/>
            <a:ext cx="1905000" cy="4572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109703" name="Rectangle 115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2613" y="6389688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109704" name="Rectangle 116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389688"/>
            <a:ext cx="1905000" cy="457200"/>
          </a:xfrm>
        </p:spPr>
        <p:txBody>
          <a:bodyPr/>
          <a:lstStyle>
            <a:lvl1pPr algn="r">
              <a:defRPr/>
            </a:lvl1pPr>
          </a:lstStyle>
          <a:p>
            <a:fld id="{AF355C7B-B1E2-41A7-91D7-C1C4B3E9EB2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9705" name="Text Box 1161"/>
          <p:cNvSpPr txBox="1">
            <a:spLocks noChangeArrowheads="1"/>
          </p:cNvSpPr>
          <p:nvPr/>
        </p:nvSpPr>
        <p:spPr bwMode="auto">
          <a:xfrm>
            <a:off x="1778000" y="1562100"/>
            <a:ext cx="55864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International Atomic Energy Agency</a:t>
            </a:r>
          </a:p>
        </p:txBody>
      </p:sp>
      <p:pic>
        <p:nvPicPr>
          <p:cNvPr id="112686" name="Picture 41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68300"/>
            <a:ext cx="1284287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D169E-10F5-4ADD-BB2F-33311CBE48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27916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0"/>
            <a:ext cx="2151063" cy="618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8288" y="0"/>
            <a:ext cx="6300787" cy="618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9BDE5-AD34-4A7F-BBAF-5C481ADFA2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04620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05A7E-242E-4083-97D0-2D125798A5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1543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44E53-17FE-4E91-A9CE-CE06C097FA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36961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288" y="1412875"/>
            <a:ext cx="4225925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2875"/>
            <a:ext cx="4225925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4FE6B-A179-43F2-A4F5-D47EB4F844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99424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673EE-DA7D-41AB-8253-9011871B16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30272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0D257-63AA-4205-BAB8-68306F2FBE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556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8DE93-5AE3-4CE2-9602-746B292C8D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2265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B6BBA-8C14-48D0-B8F4-A0B1430936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33270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EE8B9-8610-4371-A721-4555AE3653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8244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6124575"/>
            <a:ext cx="9145588" cy="733425"/>
            <a:chOff x="1" y="3905"/>
            <a:chExt cx="6241" cy="462"/>
          </a:xfrm>
        </p:grpSpPr>
        <p:sp>
          <p:nvSpPr>
            <p:cNvPr id="108547" name="Rectangle 3"/>
            <p:cNvSpPr>
              <a:spLocks noChangeArrowheads="1"/>
            </p:cNvSpPr>
            <p:nvPr userDrawn="1"/>
          </p:nvSpPr>
          <p:spPr bwMode="auto">
            <a:xfrm>
              <a:off x="1" y="4350"/>
              <a:ext cx="6241" cy="17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48" name="Rectangle 4"/>
            <p:cNvSpPr>
              <a:spLocks noChangeArrowheads="1"/>
            </p:cNvSpPr>
            <p:nvPr userDrawn="1"/>
          </p:nvSpPr>
          <p:spPr bwMode="auto">
            <a:xfrm>
              <a:off x="1" y="4333"/>
              <a:ext cx="6241" cy="34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49" name="Rectangle 5"/>
            <p:cNvSpPr>
              <a:spLocks noChangeArrowheads="1"/>
            </p:cNvSpPr>
            <p:nvPr userDrawn="1"/>
          </p:nvSpPr>
          <p:spPr bwMode="auto">
            <a:xfrm>
              <a:off x="1" y="4317"/>
              <a:ext cx="6241" cy="33"/>
            </a:xfrm>
            <a:prstGeom prst="rect">
              <a:avLst/>
            </a:prstGeom>
            <a:solidFill>
              <a:srgbClr val="5A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0" name="Rectangle 6"/>
            <p:cNvSpPr>
              <a:spLocks noChangeArrowheads="1"/>
            </p:cNvSpPr>
            <p:nvPr userDrawn="1"/>
          </p:nvSpPr>
          <p:spPr bwMode="auto">
            <a:xfrm>
              <a:off x="1" y="4300"/>
              <a:ext cx="6241" cy="33"/>
            </a:xfrm>
            <a:prstGeom prst="rect">
              <a:avLst/>
            </a:prstGeom>
            <a:solidFill>
              <a:srgbClr val="5EA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1" name="Rectangle 7"/>
            <p:cNvSpPr>
              <a:spLocks noChangeArrowheads="1"/>
            </p:cNvSpPr>
            <p:nvPr userDrawn="1"/>
          </p:nvSpPr>
          <p:spPr bwMode="auto">
            <a:xfrm>
              <a:off x="1" y="4283"/>
              <a:ext cx="6241" cy="34"/>
            </a:xfrm>
            <a:prstGeom prst="rect">
              <a:avLst/>
            </a:prstGeom>
            <a:solidFill>
              <a:srgbClr val="62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2" name="Rectangle 8"/>
            <p:cNvSpPr>
              <a:spLocks noChangeArrowheads="1"/>
            </p:cNvSpPr>
            <p:nvPr userDrawn="1"/>
          </p:nvSpPr>
          <p:spPr bwMode="auto">
            <a:xfrm>
              <a:off x="1" y="4266"/>
              <a:ext cx="6241" cy="34"/>
            </a:xfrm>
            <a:prstGeom prst="rect">
              <a:avLst/>
            </a:prstGeom>
            <a:solidFill>
              <a:srgbClr val="66AC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3" name="Rectangle 9"/>
            <p:cNvSpPr>
              <a:spLocks noChangeArrowheads="1"/>
            </p:cNvSpPr>
            <p:nvPr userDrawn="1"/>
          </p:nvSpPr>
          <p:spPr bwMode="auto">
            <a:xfrm>
              <a:off x="1" y="4249"/>
              <a:ext cx="6241" cy="34"/>
            </a:xfrm>
            <a:prstGeom prst="rect">
              <a:avLst/>
            </a:prstGeom>
            <a:solidFill>
              <a:srgbClr val="6BA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4" name="Rectangle 10"/>
            <p:cNvSpPr>
              <a:spLocks noChangeArrowheads="1"/>
            </p:cNvSpPr>
            <p:nvPr userDrawn="1"/>
          </p:nvSpPr>
          <p:spPr bwMode="auto">
            <a:xfrm>
              <a:off x="1" y="4233"/>
              <a:ext cx="6241" cy="33"/>
            </a:xfrm>
            <a:prstGeom prst="rect">
              <a:avLst/>
            </a:prstGeom>
            <a:solidFill>
              <a:srgbClr val="75B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5" name="Rectangle 11"/>
            <p:cNvSpPr>
              <a:spLocks noChangeArrowheads="1"/>
            </p:cNvSpPr>
            <p:nvPr userDrawn="1"/>
          </p:nvSpPr>
          <p:spPr bwMode="auto">
            <a:xfrm>
              <a:off x="1" y="4216"/>
              <a:ext cx="6241" cy="33"/>
            </a:xfrm>
            <a:prstGeom prst="rect">
              <a:avLst/>
            </a:prstGeom>
            <a:solidFill>
              <a:srgbClr val="7CB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6" name="Rectangle 12"/>
            <p:cNvSpPr>
              <a:spLocks noChangeArrowheads="1"/>
            </p:cNvSpPr>
            <p:nvPr userDrawn="1"/>
          </p:nvSpPr>
          <p:spPr bwMode="auto">
            <a:xfrm>
              <a:off x="1" y="4199"/>
              <a:ext cx="6241" cy="34"/>
            </a:xfrm>
            <a:prstGeom prst="rect">
              <a:avLst/>
            </a:prstGeom>
            <a:solidFill>
              <a:srgbClr val="80B9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7" name="Rectangle 13"/>
            <p:cNvSpPr>
              <a:spLocks noChangeArrowheads="1"/>
            </p:cNvSpPr>
            <p:nvPr userDrawn="1"/>
          </p:nvSpPr>
          <p:spPr bwMode="auto">
            <a:xfrm>
              <a:off x="1" y="4182"/>
              <a:ext cx="6241" cy="34"/>
            </a:xfrm>
            <a:prstGeom prst="rect">
              <a:avLst/>
            </a:prstGeom>
            <a:solidFill>
              <a:srgbClr val="84BB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8" name="Rectangle 14"/>
            <p:cNvSpPr>
              <a:spLocks noChangeArrowheads="1"/>
            </p:cNvSpPr>
            <p:nvPr userDrawn="1"/>
          </p:nvSpPr>
          <p:spPr bwMode="auto">
            <a:xfrm>
              <a:off x="1" y="4157"/>
              <a:ext cx="6241" cy="42"/>
            </a:xfrm>
            <a:prstGeom prst="rect">
              <a:avLst/>
            </a:prstGeom>
            <a:solidFill>
              <a:srgbClr val="88BD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9" name="Rectangle 15"/>
            <p:cNvSpPr>
              <a:spLocks noChangeArrowheads="1"/>
            </p:cNvSpPr>
            <p:nvPr userDrawn="1"/>
          </p:nvSpPr>
          <p:spPr bwMode="auto">
            <a:xfrm>
              <a:off x="1" y="4140"/>
              <a:ext cx="6241" cy="42"/>
            </a:xfrm>
            <a:prstGeom prst="rect">
              <a:avLst/>
            </a:prstGeom>
            <a:solidFill>
              <a:srgbClr val="8DC0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0" name="Rectangle 16"/>
            <p:cNvSpPr>
              <a:spLocks noChangeArrowheads="1"/>
            </p:cNvSpPr>
            <p:nvPr userDrawn="1"/>
          </p:nvSpPr>
          <p:spPr bwMode="auto">
            <a:xfrm>
              <a:off x="1" y="4123"/>
              <a:ext cx="6241" cy="34"/>
            </a:xfrm>
            <a:prstGeom prst="rect">
              <a:avLst/>
            </a:prstGeom>
            <a:solidFill>
              <a:srgbClr val="97C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1" name="Rectangle 17"/>
            <p:cNvSpPr>
              <a:spLocks noChangeArrowheads="1"/>
            </p:cNvSpPr>
            <p:nvPr userDrawn="1"/>
          </p:nvSpPr>
          <p:spPr bwMode="auto">
            <a:xfrm>
              <a:off x="1" y="4107"/>
              <a:ext cx="6241" cy="33"/>
            </a:xfrm>
            <a:prstGeom prst="rect">
              <a:avLst/>
            </a:prstGeom>
            <a:solidFill>
              <a:srgbClr val="9EC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2" name="Rectangle 18"/>
            <p:cNvSpPr>
              <a:spLocks noChangeArrowheads="1"/>
            </p:cNvSpPr>
            <p:nvPr userDrawn="1"/>
          </p:nvSpPr>
          <p:spPr bwMode="auto">
            <a:xfrm>
              <a:off x="1" y="4090"/>
              <a:ext cx="6241" cy="33"/>
            </a:xfrm>
            <a:prstGeom prst="rect">
              <a:avLst/>
            </a:prstGeom>
            <a:solidFill>
              <a:srgbClr val="A4CC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3" name="Rectangle 19"/>
            <p:cNvSpPr>
              <a:spLocks noChangeArrowheads="1"/>
            </p:cNvSpPr>
            <p:nvPr userDrawn="1"/>
          </p:nvSpPr>
          <p:spPr bwMode="auto">
            <a:xfrm>
              <a:off x="1" y="4073"/>
              <a:ext cx="6241" cy="34"/>
            </a:xfrm>
            <a:prstGeom prst="rect">
              <a:avLst/>
            </a:prstGeom>
            <a:solidFill>
              <a:srgbClr val="A9C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4" name="Rectangle 20"/>
            <p:cNvSpPr>
              <a:spLocks noChangeArrowheads="1"/>
            </p:cNvSpPr>
            <p:nvPr userDrawn="1"/>
          </p:nvSpPr>
          <p:spPr bwMode="auto">
            <a:xfrm>
              <a:off x="1" y="4056"/>
              <a:ext cx="6241" cy="34"/>
            </a:xfrm>
            <a:prstGeom prst="rect">
              <a:avLst/>
            </a:prstGeom>
            <a:solidFill>
              <a:srgbClr val="AED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5" name="Rectangle 21"/>
            <p:cNvSpPr>
              <a:spLocks noChangeArrowheads="1"/>
            </p:cNvSpPr>
            <p:nvPr userDrawn="1"/>
          </p:nvSpPr>
          <p:spPr bwMode="auto">
            <a:xfrm>
              <a:off x="1" y="4039"/>
              <a:ext cx="6241" cy="34"/>
            </a:xfrm>
            <a:prstGeom prst="rect">
              <a:avLst/>
            </a:prstGeom>
            <a:solidFill>
              <a:srgbClr val="B5D6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6" name="Rectangle 22"/>
            <p:cNvSpPr>
              <a:spLocks noChangeArrowheads="1"/>
            </p:cNvSpPr>
            <p:nvPr userDrawn="1"/>
          </p:nvSpPr>
          <p:spPr bwMode="auto">
            <a:xfrm>
              <a:off x="1" y="4022"/>
              <a:ext cx="6241" cy="34"/>
            </a:xfrm>
            <a:prstGeom prst="rect">
              <a:avLst/>
            </a:prstGeom>
            <a:solidFill>
              <a:srgbClr val="BED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7" name="Rectangle 23"/>
            <p:cNvSpPr>
              <a:spLocks noChangeArrowheads="1"/>
            </p:cNvSpPr>
            <p:nvPr userDrawn="1"/>
          </p:nvSpPr>
          <p:spPr bwMode="auto">
            <a:xfrm>
              <a:off x="1" y="4006"/>
              <a:ext cx="6241" cy="33"/>
            </a:xfrm>
            <a:prstGeom prst="rect">
              <a:avLst/>
            </a:prstGeom>
            <a:solidFill>
              <a:srgbClr val="C3DE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8" name="Rectangle 24"/>
            <p:cNvSpPr>
              <a:spLocks noChangeArrowheads="1"/>
            </p:cNvSpPr>
            <p:nvPr userDrawn="1"/>
          </p:nvSpPr>
          <p:spPr bwMode="auto">
            <a:xfrm>
              <a:off x="1" y="3989"/>
              <a:ext cx="6241" cy="33"/>
            </a:xfrm>
            <a:prstGeom prst="rect">
              <a:avLst/>
            </a:prstGeom>
            <a:solidFill>
              <a:srgbClr val="CDE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9" name="Rectangle 25"/>
            <p:cNvSpPr>
              <a:spLocks noChangeArrowheads="1"/>
            </p:cNvSpPr>
            <p:nvPr userDrawn="1"/>
          </p:nvSpPr>
          <p:spPr bwMode="auto">
            <a:xfrm>
              <a:off x="1" y="3972"/>
              <a:ext cx="6241" cy="34"/>
            </a:xfrm>
            <a:prstGeom prst="rect">
              <a:avLst/>
            </a:prstGeom>
            <a:solidFill>
              <a:srgbClr val="D5E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0" name="Rectangle 26"/>
            <p:cNvSpPr>
              <a:spLocks noChangeArrowheads="1"/>
            </p:cNvSpPr>
            <p:nvPr userDrawn="1"/>
          </p:nvSpPr>
          <p:spPr bwMode="auto">
            <a:xfrm>
              <a:off x="1" y="3955"/>
              <a:ext cx="6241" cy="34"/>
            </a:xfrm>
            <a:prstGeom prst="rect">
              <a:avLst/>
            </a:prstGeom>
            <a:solidFill>
              <a:srgbClr val="DC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1" name="Rectangle 27"/>
            <p:cNvSpPr>
              <a:spLocks noChangeArrowheads="1"/>
            </p:cNvSpPr>
            <p:nvPr userDrawn="1"/>
          </p:nvSpPr>
          <p:spPr bwMode="auto">
            <a:xfrm>
              <a:off x="1" y="3938"/>
              <a:ext cx="6241" cy="34"/>
            </a:xfrm>
            <a:prstGeom prst="rect">
              <a:avLst/>
            </a:prstGeom>
            <a:solidFill>
              <a:srgbClr val="E3EE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2" name="Rectangle 28"/>
            <p:cNvSpPr>
              <a:spLocks noChangeArrowheads="1"/>
            </p:cNvSpPr>
            <p:nvPr userDrawn="1"/>
          </p:nvSpPr>
          <p:spPr bwMode="auto">
            <a:xfrm>
              <a:off x="1" y="3922"/>
              <a:ext cx="6241" cy="33"/>
            </a:xfrm>
            <a:prstGeom prst="rect">
              <a:avLst/>
            </a:prstGeom>
            <a:solidFill>
              <a:srgbClr val="F1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3" name="Rectangle 29"/>
            <p:cNvSpPr>
              <a:spLocks noChangeArrowheads="1"/>
            </p:cNvSpPr>
            <p:nvPr userDrawn="1"/>
          </p:nvSpPr>
          <p:spPr bwMode="auto">
            <a:xfrm>
              <a:off x="1" y="3905"/>
              <a:ext cx="6241" cy="33"/>
            </a:xfrm>
            <a:prstGeom prst="rect">
              <a:avLst/>
            </a:prstGeom>
            <a:solidFill>
              <a:srgbClr val="F8FB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8574" name="Group 30"/>
          <p:cNvGrpSpPr>
            <a:grpSpLocks/>
          </p:cNvGrpSpPr>
          <p:nvPr/>
        </p:nvGrpSpPr>
        <p:grpSpPr bwMode="auto">
          <a:xfrm>
            <a:off x="0" y="0"/>
            <a:ext cx="9145588" cy="681038"/>
            <a:chOff x="1" y="-54"/>
            <a:chExt cx="6241" cy="429"/>
          </a:xfrm>
        </p:grpSpPr>
        <p:sp>
          <p:nvSpPr>
            <p:cNvPr id="108575" name="Rectangle 31"/>
            <p:cNvSpPr>
              <a:spLocks noChangeArrowheads="1"/>
            </p:cNvSpPr>
            <p:nvPr userDrawn="1"/>
          </p:nvSpPr>
          <p:spPr bwMode="auto">
            <a:xfrm>
              <a:off x="1" y="341"/>
              <a:ext cx="6241" cy="34"/>
            </a:xfrm>
            <a:prstGeom prst="rect">
              <a:avLst/>
            </a:prstGeom>
            <a:solidFill>
              <a:srgbClr val="F9F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6" name="Rectangle 32"/>
            <p:cNvSpPr>
              <a:spLocks noChangeArrowheads="1"/>
            </p:cNvSpPr>
            <p:nvPr userDrawn="1"/>
          </p:nvSpPr>
          <p:spPr bwMode="auto">
            <a:xfrm>
              <a:off x="1" y="324"/>
              <a:ext cx="6241" cy="34"/>
            </a:xfrm>
            <a:prstGeom prst="rect">
              <a:avLst/>
            </a:prstGeom>
            <a:solidFill>
              <a:srgbClr val="EDF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7" name="Rectangle 33"/>
            <p:cNvSpPr>
              <a:spLocks noChangeArrowheads="1"/>
            </p:cNvSpPr>
            <p:nvPr userDrawn="1"/>
          </p:nvSpPr>
          <p:spPr bwMode="auto">
            <a:xfrm>
              <a:off x="1" y="307"/>
              <a:ext cx="6241" cy="34"/>
            </a:xfrm>
            <a:prstGeom prst="rect">
              <a:avLst/>
            </a:prstGeom>
            <a:solidFill>
              <a:srgbClr val="E4F0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8" name="Rectangle 34"/>
            <p:cNvSpPr>
              <a:spLocks noChangeArrowheads="1"/>
            </p:cNvSpPr>
            <p:nvPr userDrawn="1"/>
          </p:nvSpPr>
          <p:spPr bwMode="auto">
            <a:xfrm>
              <a:off x="1" y="290"/>
              <a:ext cx="6241" cy="34"/>
            </a:xfrm>
            <a:prstGeom prst="rect">
              <a:avLst/>
            </a:prstGeom>
            <a:solidFill>
              <a:srgbClr val="DEE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9" name="Rectangle 35"/>
            <p:cNvSpPr>
              <a:spLocks noChangeArrowheads="1"/>
            </p:cNvSpPr>
            <p:nvPr userDrawn="1"/>
          </p:nvSpPr>
          <p:spPr bwMode="auto">
            <a:xfrm>
              <a:off x="1" y="274"/>
              <a:ext cx="6241" cy="33"/>
            </a:xfrm>
            <a:prstGeom prst="rect">
              <a:avLst/>
            </a:prstGeom>
            <a:solidFill>
              <a:srgbClr val="D6E8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0" name="Rectangle 36"/>
            <p:cNvSpPr>
              <a:spLocks noChangeArrowheads="1"/>
            </p:cNvSpPr>
            <p:nvPr userDrawn="1"/>
          </p:nvSpPr>
          <p:spPr bwMode="auto">
            <a:xfrm>
              <a:off x="1" y="257"/>
              <a:ext cx="6241" cy="33"/>
            </a:xfrm>
            <a:prstGeom prst="rect">
              <a:avLst/>
            </a:prstGeom>
            <a:solidFill>
              <a:srgbClr val="CFE4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1" name="Rectangle 37"/>
            <p:cNvSpPr>
              <a:spLocks noChangeArrowheads="1"/>
            </p:cNvSpPr>
            <p:nvPr userDrawn="1"/>
          </p:nvSpPr>
          <p:spPr bwMode="auto">
            <a:xfrm>
              <a:off x="1" y="240"/>
              <a:ext cx="6241" cy="34"/>
            </a:xfrm>
            <a:prstGeom prst="rect">
              <a:avLst/>
            </a:pr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2" name="Rectangle 38"/>
            <p:cNvSpPr>
              <a:spLocks noChangeArrowheads="1"/>
            </p:cNvSpPr>
            <p:nvPr userDrawn="1"/>
          </p:nvSpPr>
          <p:spPr bwMode="auto">
            <a:xfrm>
              <a:off x="1" y="223"/>
              <a:ext cx="6241" cy="34"/>
            </a:xfrm>
            <a:prstGeom prst="rect">
              <a:avLst/>
            </a:prstGeom>
            <a:solidFill>
              <a:srgbClr val="BA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3" name="Rectangle 39"/>
            <p:cNvSpPr>
              <a:spLocks noChangeArrowheads="1"/>
            </p:cNvSpPr>
            <p:nvPr userDrawn="1"/>
          </p:nvSpPr>
          <p:spPr bwMode="auto">
            <a:xfrm>
              <a:off x="1" y="206"/>
              <a:ext cx="6241" cy="34"/>
            </a:xfrm>
            <a:prstGeom prst="rect">
              <a:avLst/>
            </a:prstGeom>
            <a:solidFill>
              <a:srgbClr val="B5D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4" name="Rectangle 40"/>
            <p:cNvSpPr>
              <a:spLocks noChangeArrowheads="1"/>
            </p:cNvSpPr>
            <p:nvPr userDrawn="1"/>
          </p:nvSpPr>
          <p:spPr bwMode="auto">
            <a:xfrm>
              <a:off x="1" y="190"/>
              <a:ext cx="6241" cy="33"/>
            </a:xfrm>
            <a:prstGeom prst="rect">
              <a:avLst/>
            </a:prstGeom>
            <a:solidFill>
              <a:srgbClr val="AFD4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5" name="Rectangle 41"/>
            <p:cNvSpPr>
              <a:spLocks noChangeArrowheads="1"/>
            </p:cNvSpPr>
            <p:nvPr userDrawn="1"/>
          </p:nvSpPr>
          <p:spPr bwMode="auto">
            <a:xfrm>
              <a:off x="1" y="173"/>
              <a:ext cx="6241" cy="33"/>
            </a:xfrm>
            <a:prstGeom prst="rect">
              <a:avLst/>
            </a:prstGeom>
            <a:solidFill>
              <a:srgbClr val="AAD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6" name="Rectangle 42"/>
            <p:cNvSpPr>
              <a:spLocks noChangeArrowheads="1"/>
            </p:cNvSpPr>
            <p:nvPr userDrawn="1"/>
          </p:nvSpPr>
          <p:spPr bwMode="auto">
            <a:xfrm>
              <a:off x="1" y="148"/>
              <a:ext cx="6241" cy="42"/>
            </a:xfrm>
            <a:prstGeom prst="rect">
              <a:avLst/>
            </a:prstGeom>
            <a:solidFill>
              <a:srgbClr val="A5C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7" name="Rectangle 43"/>
            <p:cNvSpPr>
              <a:spLocks noChangeArrowheads="1"/>
            </p:cNvSpPr>
            <p:nvPr userDrawn="1"/>
          </p:nvSpPr>
          <p:spPr bwMode="auto">
            <a:xfrm>
              <a:off x="1" y="131"/>
              <a:ext cx="6241" cy="42"/>
            </a:xfrm>
            <a:prstGeom prst="rect">
              <a:avLst/>
            </a:prstGeom>
            <a:solidFill>
              <a:srgbClr val="9EC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8" name="Rectangle 44"/>
            <p:cNvSpPr>
              <a:spLocks noChangeArrowheads="1"/>
            </p:cNvSpPr>
            <p:nvPr userDrawn="1"/>
          </p:nvSpPr>
          <p:spPr bwMode="auto">
            <a:xfrm>
              <a:off x="1" y="114"/>
              <a:ext cx="6241" cy="34"/>
            </a:xfrm>
            <a:prstGeom prst="rect">
              <a:avLst/>
            </a:prstGeom>
            <a:solidFill>
              <a:srgbClr val="92C3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9" name="Rectangle 45"/>
            <p:cNvSpPr>
              <a:spLocks noChangeArrowheads="1"/>
            </p:cNvSpPr>
            <p:nvPr userDrawn="1"/>
          </p:nvSpPr>
          <p:spPr bwMode="auto">
            <a:xfrm>
              <a:off x="1" y="97"/>
              <a:ext cx="6241" cy="34"/>
            </a:xfrm>
            <a:prstGeom prst="rect">
              <a:avLst/>
            </a:prstGeom>
            <a:solidFill>
              <a:srgbClr val="8EC1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0" name="Rectangle 46"/>
            <p:cNvSpPr>
              <a:spLocks noChangeArrowheads="1"/>
            </p:cNvSpPr>
            <p:nvPr userDrawn="1"/>
          </p:nvSpPr>
          <p:spPr bwMode="auto">
            <a:xfrm>
              <a:off x="1" y="80"/>
              <a:ext cx="6241" cy="34"/>
            </a:xfrm>
            <a:prstGeom prst="rect">
              <a:avLst/>
            </a:prstGeom>
            <a:solidFill>
              <a:srgbClr val="89BE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1" name="Rectangle 47"/>
            <p:cNvSpPr>
              <a:spLocks noChangeArrowheads="1"/>
            </p:cNvSpPr>
            <p:nvPr userDrawn="1"/>
          </p:nvSpPr>
          <p:spPr bwMode="auto">
            <a:xfrm>
              <a:off x="1" y="64"/>
              <a:ext cx="6241" cy="33"/>
            </a:xfrm>
            <a:prstGeom prst="rect">
              <a:avLst/>
            </a:prstGeom>
            <a:solidFill>
              <a:srgbClr val="85BC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2" name="Rectangle 48"/>
            <p:cNvSpPr>
              <a:spLocks noChangeArrowheads="1"/>
            </p:cNvSpPr>
            <p:nvPr userDrawn="1"/>
          </p:nvSpPr>
          <p:spPr bwMode="auto">
            <a:xfrm>
              <a:off x="1" y="47"/>
              <a:ext cx="6241" cy="33"/>
            </a:xfrm>
            <a:prstGeom prst="rect">
              <a:avLst/>
            </a:prstGeom>
            <a:solidFill>
              <a:srgbClr val="81BA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3" name="Rectangle 49"/>
            <p:cNvSpPr>
              <a:spLocks noChangeArrowheads="1"/>
            </p:cNvSpPr>
            <p:nvPr userDrawn="1"/>
          </p:nvSpPr>
          <p:spPr bwMode="auto">
            <a:xfrm>
              <a:off x="1" y="30"/>
              <a:ext cx="6241" cy="34"/>
            </a:xfrm>
            <a:prstGeom prst="rect">
              <a:avLst/>
            </a:prstGeom>
            <a:solidFill>
              <a:srgbClr val="7DB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4" name="Rectangle 50"/>
            <p:cNvSpPr>
              <a:spLocks noChangeArrowheads="1"/>
            </p:cNvSpPr>
            <p:nvPr userDrawn="1"/>
          </p:nvSpPr>
          <p:spPr bwMode="auto">
            <a:xfrm>
              <a:off x="1" y="13"/>
              <a:ext cx="6241" cy="34"/>
            </a:xfrm>
            <a:prstGeom prst="rect">
              <a:avLst/>
            </a:prstGeom>
            <a:solidFill>
              <a:srgbClr val="71B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5" name="Rectangle 51"/>
            <p:cNvSpPr>
              <a:spLocks noChangeArrowheads="1"/>
            </p:cNvSpPr>
            <p:nvPr userDrawn="1"/>
          </p:nvSpPr>
          <p:spPr bwMode="auto">
            <a:xfrm>
              <a:off x="1" y="-4"/>
              <a:ext cx="6241" cy="34"/>
            </a:xfrm>
            <a:prstGeom prst="rect">
              <a:avLst/>
            </a:prstGeom>
            <a:solidFill>
              <a:srgbClr val="6CB0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6" name="Rectangle 52"/>
            <p:cNvSpPr>
              <a:spLocks noChangeArrowheads="1"/>
            </p:cNvSpPr>
            <p:nvPr userDrawn="1"/>
          </p:nvSpPr>
          <p:spPr bwMode="auto">
            <a:xfrm>
              <a:off x="1" y="-20"/>
              <a:ext cx="6241" cy="33"/>
            </a:xfrm>
            <a:prstGeom prst="rect">
              <a:avLst/>
            </a:prstGeom>
            <a:solidFill>
              <a:srgbClr val="67A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7" name="Rectangle 53"/>
            <p:cNvSpPr>
              <a:spLocks noChangeArrowheads="1"/>
            </p:cNvSpPr>
            <p:nvPr userDrawn="1"/>
          </p:nvSpPr>
          <p:spPr bwMode="auto">
            <a:xfrm>
              <a:off x="1" y="-37"/>
              <a:ext cx="6241" cy="33"/>
            </a:xfrm>
            <a:prstGeom prst="rect">
              <a:avLst/>
            </a:prstGeom>
            <a:solidFill>
              <a:srgbClr val="62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8" name="Rectangle 54"/>
            <p:cNvSpPr>
              <a:spLocks noChangeArrowheads="1"/>
            </p:cNvSpPr>
            <p:nvPr userDrawn="1"/>
          </p:nvSpPr>
          <p:spPr bwMode="auto">
            <a:xfrm>
              <a:off x="1" y="-54"/>
              <a:ext cx="6241" cy="34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599" name="Rectangle 55"/>
          <p:cNvSpPr>
            <a:spLocks noChangeArrowheads="1"/>
          </p:cNvSpPr>
          <p:nvPr/>
        </p:nvSpPr>
        <p:spPr bwMode="auto">
          <a:xfrm>
            <a:off x="1588" y="-58738"/>
            <a:ext cx="9145587" cy="1588"/>
          </a:xfrm>
          <a:prstGeom prst="rect">
            <a:avLst/>
          </a:prstGeom>
          <a:solidFill>
            <a:srgbClr val="55A5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600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0"/>
            <a:ext cx="86042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66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8601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8288" y="1412875"/>
            <a:ext cx="860425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8602" name="Rectangle 5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1775" y="6318250"/>
            <a:ext cx="131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108603" name="Rectangle 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2413" y="6318250"/>
            <a:ext cx="235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GB"/>
              <a:t>R. A. Forrest</a:t>
            </a:r>
          </a:p>
        </p:txBody>
      </p:sp>
      <p:sp>
        <p:nvSpPr>
          <p:cNvPr id="108604" name="Rectangle 6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43388" y="6318250"/>
            <a:ext cx="65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64A5DA0-A642-4CB2-A900-FBA95E224E00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08605" name="Group 61"/>
          <p:cNvGrpSpPr>
            <a:grpSpLocks/>
          </p:cNvGrpSpPr>
          <p:nvPr/>
        </p:nvGrpSpPr>
        <p:grpSpPr bwMode="auto">
          <a:xfrm>
            <a:off x="8334375" y="6272213"/>
            <a:ext cx="517525" cy="449262"/>
            <a:chOff x="1117" y="623"/>
            <a:chExt cx="3540" cy="3072"/>
          </a:xfrm>
        </p:grpSpPr>
        <p:sp>
          <p:nvSpPr>
            <p:cNvPr id="108606" name="Freeform 62"/>
            <p:cNvSpPr>
              <a:spLocks/>
            </p:cNvSpPr>
            <p:nvPr userDrawn="1"/>
          </p:nvSpPr>
          <p:spPr bwMode="auto">
            <a:xfrm>
              <a:off x="1597" y="839"/>
              <a:ext cx="348" cy="294"/>
            </a:xfrm>
            <a:custGeom>
              <a:avLst/>
              <a:gdLst>
                <a:gd name="T0" fmla="*/ 34 w 58"/>
                <a:gd name="T1" fmla="*/ 17 h 49"/>
                <a:gd name="T2" fmla="*/ 0 w 58"/>
                <a:gd name="T3" fmla="*/ 49 h 49"/>
                <a:gd name="T4" fmla="*/ 47 w 58"/>
                <a:gd name="T5" fmla="*/ 0 h 49"/>
                <a:gd name="T6" fmla="*/ 48 w 58"/>
                <a:gd name="T7" fmla="*/ 0 h 49"/>
                <a:gd name="T8" fmla="*/ 34 w 58"/>
                <a:gd name="T9" fmla="*/ 1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9">
                  <a:moveTo>
                    <a:pt x="34" y="17"/>
                  </a:moveTo>
                  <a:cubicBezTo>
                    <a:pt x="22" y="27"/>
                    <a:pt x="11" y="38"/>
                    <a:pt x="0" y="49"/>
                  </a:cubicBezTo>
                  <a:cubicBezTo>
                    <a:pt x="1" y="27"/>
                    <a:pt x="31" y="0"/>
                    <a:pt x="47" y="0"/>
                  </a:cubicBezTo>
                  <a:lnTo>
                    <a:pt x="48" y="0"/>
                  </a:lnTo>
                  <a:cubicBezTo>
                    <a:pt x="58" y="0"/>
                    <a:pt x="40" y="12"/>
                    <a:pt x="34" y="17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07" name="Freeform 63"/>
            <p:cNvSpPr>
              <a:spLocks/>
            </p:cNvSpPr>
            <p:nvPr userDrawn="1"/>
          </p:nvSpPr>
          <p:spPr bwMode="auto">
            <a:xfrm>
              <a:off x="1399" y="929"/>
              <a:ext cx="402" cy="534"/>
            </a:xfrm>
            <a:custGeom>
              <a:avLst/>
              <a:gdLst>
                <a:gd name="T0" fmla="*/ 14 w 67"/>
                <a:gd name="T1" fmla="*/ 19 h 89"/>
                <a:gd name="T2" fmla="*/ 31 w 67"/>
                <a:gd name="T3" fmla="*/ 0 h 89"/>
                <a:gd name="T4" fmla="*/ 22 w 67"/>
                <a:gd name="T5" fmla="*/ 31 h 89"/>
                <a:gd name="T6" fmla="*/ 12 w 67"/>
                <a:gd name="T7" fmla="*/ 72 h 89"/>
                <a:gd name="T8" fmla="*/ 23 w 67"/>
                <a:gd name="T9" fmla="*/ 58 h 89"/>
                <a:gd name="T10" fmla="*/ 54 w 67"/>
                <a:gd name="T11" fmla="*/ 35 h 89"/>
                <a:gd name="T12" fmla="*/ 67 w 67"/>
                <a:gd name="T13" fmla="*/ 27 h 89"/>
                <a:gd name="T14" fmla="*/ 32 w 67"/>
                <a:gd name="T15" fmla="*/ 68 h 89"/>
                <a:gd name="T16" fmla="*/ 15 w 67"/>
                <a:gd name="T17" fmla="*/ 80 h 89"/>
                <a:gd name="T18" fmla="*/ 4 w 67"/>
                <a:gd name="T19" fmla="*/ 89 h 89"/>
                <a:gd name="T20" fmla="*/ 9 w 67"/>
                <a:gd name="T21" fmla="*/ 29 h 89"/>
                <a:gd name="T22" fmla="*/ 14 w 67"/>
                <a:gd name="T23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89">
                  <a:moveTo>
                    <a:pt x="14" y="19"/>
                  </a:moveTo>
                  <a:cubicBezTo>
                    <a:pt x="17" y="14"/>
                    <a:pt x="25" y="0"/>
                    <a:pt x="31" y="0"/>
                  </a:cubicBezTo>
                  <a:cubicBezTo>
                    <a:pt x="27" y="8"/>
                    <a:pt x="26" y="22"/>
                    <a:pt x="22" y="31"/>
                  </a:cubicBezTo>
                  <a:cubicBezTo>
                    <a:pt x="18" y="43"/>
                    <a:pt x="18" y="51"/>
                    <a:pt x="12" y="72"/>
                  </a:cubicBezTo>
                  <a:cubicBezTo>
                    <a:pt x="20" y="64"/>
                    <a:pt x="18" y="63"/>
                    <a:pt x="23" y="58"/>
                  </a:cubicBezTo>
                  <a:cubicBezTo>
                    <a:pt x="34" y="46"/>
                    <a:pt x="44" y="42"/>
                    <a:pt x="54" y="35"/>
                  </a:cubicBezTo>
                  <a:cubicBezTo>
                    <a:pt x="56" y="34"/>
                    <a:pt x="65" y="24"/>
                    <a:pt x="67" y="27"/>
                  </a:cubicBezTo>
                  <a:cubicBezTo>
                    <a:pt x="58" y="45"/>
                    <a:pt x="44" y="59"/>
                    <a:pt x="32" y="68"/>
                  </a:cubicBezTo>
                  <a:lnTo>
                    <a:pt x="15" y="80"/>
                  </a:lnTo>
                  <a:cubicBezTo>
                    <a:pt x="9" y="85"/>
                    <a:pt x="10" y="84"/>
                    <a:pt x="4" y="89"/>
                  </a:cubicBezTo>
                  <a:cubicBezTo>
                    <a:pt x="3" y="69"/>
                    <a:pt x="0" y="48"/>
                    <a:pt x="9" y="29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08" name="Freeform 64"/>
            <p:cNvSpPr>
              <a:spLocks/>
            </p:cNvSpPr>
            <p:nvPr userDrawn="1"/>
          </p:nvSpPr>
          <p:spPr bwMode="auto">
            <a:xfrm>
              <a:off x="1237" y="1163"/>
              <a:ext cx="378" cy="732"/>
            </a:xfrm>
            <a:custGeom>
              <a:avLst/>
              <a:gdLst>
                <a:gd name="T0" fmla="*/ 18 w 63"/>
                <a:gd name="T1" fmla="*/ 35 h 122"/>
                <a:gd name="T2" fmla="*/ 19 w 63"/>
                <a:gd name="T3" fmla="*/ 66 h 122"/>
                <a:gd name="T4" fmla="*/ 17 w 63"/>
                <a:gd name="T5" fmla="*/ 97 h 122"/>
                <a:gd name="T6" fmla="*/ 30 w 63"/>
                <a:gd name="T7" fmla="*/ 69 h 122"/>
                <a:gd name="T8" fmla="*/ 49 w 63"/>
                <a:gd name="T9" fmla="*/ 51 h 122"/>
                <a:gd name="T10" fmla="*/ 63 w 63"/>
                <a:gd name="T11" fmla="*/ 43 h 122"/>
                <a:gd name="T12" fmla="*/ 31 w 63"/>
                <a:gd name="T13" fmla="*/ 94 h 122"/>
                <a:gd name="T14" fmla="*/ 13 w 63"/>
                <a:gd name="T15" fmla="*/ 122 h 122"/>
                <a:gd name="T16" fmla="*/ 4 w 63"/>
                <a:gd name="T17" fmla="*/ 90 h 122"/>
                <a:gd name="T18" fmla="*/ 3 w 63"/>
                <a:gd name="T19" fmla="*/ 43 h 122"/>
                <a:gd name="T20" fmla="*/ 18 w 63"/>
                <a:gd name="T21" fmla="*/ 0 h 122"/>
                <a:gd name="T22" fmla="*/ 18 w 63"/>
                <a:gd name="T23" fmla="*/ 3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122">
                  <a:moveTo>
                    <a:pt x="18" y="35"/>
                  </a:moveTo>
                  <a:cubicBezTo>
                    <a:pt x="18" y="45"/>
                    <a:pt x="21" y="57"/>
                    <a:pt x="19" y="66"/>
                  </a:cubicBezTo>
                  <a:cubicBezTo>
                    <a:pt x="19" y="74"/>
                    <a:pt x="18" y="89"/>
                    <a:pt x="17" y="97"/>
                  </a:cubicBezTo>
                  <a:cubicBezTo>
                    <a:pt x="21" y="91"/>
                    <a:pt x="26" y="74"/>
                    <a:pt x="30" y="69"/>
                  </a:cubicBezTo>
                  <a:cubicBezTo>
                    <a:pt x="36" y="62"/>
                    <a:pt x="43" y="55"/>
                    <a:pt x="49" y="51"/>
                  </a:cubicBezTo>
                  <a:cubicBezTo>
                    <a:pt x="52" y="49"/>
                    <a:pt x="61" y="40"/>
                    <a:pt x="63" y="43"/>
                  </a:cubicBezTo>
                  <a:cubicBezTo>
                    <a:pt x="54" y="62"/>
                    <a:pt x="43" y="80"/>
                    <a:pt x="31" y="94"/>
                  </a:cubicBezTo>
                  <a:cubicBezTo>
                    <a:pt x="24" y="102"/>
                    <a:pt x="19" y="111"/>
                    <a:pt x="13" y="122"/>
                  </a:cubicBezTo>
                  <a:cubicBezTo>
                    <a:pt x="10" y="117"/>
                    <a:pt x="6" y="99"/>
                    <a:pt x="4" y="90"/>
                  </a:cubicBezTo>
                  <a:cubicBezTo>
                    <a:pt x="2" y="78"/>
                    <a:pt x="0" y="58"/>
                    <a:pt x="3" y="43"/>
                  </a:cubicBezTo>
                  <a:cubicBezTo>
                    <a:pt x="6" y="27"/>
                    <a:pt x="12" y="13"/>
                    <a:pt x="18" y="0"/>
                  </a:cubicBezTo>
                  <a:cubicBezTo>
                    <a:pt x="18" y="10"/>
                    <a:pt x="17" y="28"/>
                    <a:pt x="18" y="35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09" name="Freeform 65"/>
            <p:cNvSpPr>
              <a:spLocks/>
            </p:cNvSpPr>
            <p:nvPr userDrawn="1"/>
          </p:nvSpPr>
          <p:spPr bwMode="auto">
            <a:xfrm>
              <a:off x="1117" y="1577"/>
              <a:ext cx="396" cy="678"/>
            </a:xfrm>
            <a:custGeom>
              <a:avLst/>
              <a:gdLst>
                <a:gd name="T0" fmla="*/ 0 w 66"/>
                <a:gd name="T1" fmla="*/ 25 h 113"/>
                <a:gd name="T2" fmla="*/ 0 w 66"/>
                <a:gd name="T3" fmla="*/ 14 h 113"/>
                <a:gd name="T4" fmla="*/ 0 w 66"/>
                <a:gd name="T5" fmla="*/ 13 h 113"/>
                <a:gd name="T6" fmla="*/ 1 w 66"/>
                <a:gd name="T7" fmla="*/ 0 h 113"/>
                <a:gd name="T8" fmla="*/ 20 w 66"/>
                <a:gd name="T9" fmla="*/ 46 h 113"/>
                <a:gd name="T10" fmla="*/ 36 w 66"/>
                <a:gd name="T11" fmla="*/ 97 h 113"/>
                <a:gd name="T12" fmla="*/ 37 w 66"/>
                <a:gd name="T13" fmla="*/ 94 h 113"/>
                <a:gd name="T14" fmla="*/ 37 w 66"/>
                <a:gd name="T15" fmla="*/ 84 h 113"/>
                <a:gd name="T16" fmla="*/ 53 w 66"/>
                <a:gd name="T17" fmla="*/ 48 h 113"/>
                <a:gd name="T18" fmla="*/ 66 w 66"/>
                <a:gd name="T19" fmla="*/ 33 h 113"/>
                <a:gd name="T20" fmla="*/ 64 w 66"/>
                <a:gd name="T21" fmla="*/ 52 h 113"/>
                <a:gd name="T22" fmla="*/ 40 w 66"/>
                <a:gd name="T23" fmla="*/ 113 h 113"/>
                <a:gd name="T24" fmla="*/ 12 w 66"/>
                <a:gd name="T25" fmla="*/ 72 h 113"/>
                <a:gd name="T26" fmla="*/ 0 w 66"/>
                <a:gd name="T27" fmla="*/ 2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113">
                  <a:moveTo>
                    <a:pt x="0" y="25"/>
                  </a:moveTo>
                  <a:cubicBezTo>
                    <a:pt x="0" y="21"/>
                    <a:pt x="0" y="17"/>
                    <a:pt x="0" y="14"/>
                  </a:cubicBezTo>
                  <a:lnTo>
                    <a:pt x="0" y="13"/>
                  </a:lnTo>
                  <a:cubicBezTo>
                    <a:pt x="0" y="10"/>
                    <a:pt x="1" y="4"/>
                    <a:pt x="1" y="0"/>
                  </a:cubicBezTo>
                  <a:cubicBezTo>
                    <a:pt x="7" y="13"/>
                    <a:pt x="14" y="33"/>
                    <a:pt x="20" y="46"/>
                  </a:cubicBezTo>
                  <a:cubicBezTo>
                    <a:pt x="26" y="60"/>
                    <a:pt x="29" y="84"/>
                    <a:pt x="36" y="97"/>
                  </a:cubicBezTo>
                  <a:cubicBezTo>
                    <a:pt x="36" y="97"/>
                    <a:pt x="37" y="94"/>
                    <a:pt x="37" y="94"/>
                  </a:cubicBezTo>
                  <a:lnTo>
                    <a:pt x="37" y="84"/>
                  </a:lnTo>
                  <a:cubicBezTo>
                    <a:pt x="39" y="69"/>
                    <a:pt x="47" y="55"/>
                    <a:pt x="53" y="48"/>
                  </a:cubicBezTo>
                  <a:cubicBezTo>
                    <a:pt x="56" y="44"/>
                    <a:pt x="62" y="33"/>
                    <a:pt x="66" y="33"/>
                  </a:cubicBezTo>
                  <a:lnTo>
                    <a:pt x="64" y="52"/>
                  </a:lnTo>
                  <a:cubicBezTo>
                    <a:pt x="59" y="75"/>
                    <a:pt x="42" y="89"/>
                    <a:pt x="40" y="113"/>
                  </a:cubicBezTo>
                  <a:cubicBezTo>
                    <a:pt x="31" y="104"/>
                    <a:pt x="19" y="85"/>
                    <a:pt x="12" y="72"/>
                  </a:cubicBezTo>
                  <a:cubicBezTo>
                    <a:pt x="6" y="60"/>
                    <a:pt x="0" y="40"/>
                    <a:pt x="0" y="25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0" name="Freeform 66"/>
            <p:cNvSpPr>
              <a:spLocks/>
            </p:cNvSpPr>
            <p:nvPr userDrawn="1"/>
          </p:nvSpPr>
          <p:spPr bwMode="auto">
            <a:xfrm>
              <a:off x="1141" y="2063"/>
              <a:ext cx="420" cy="630"/>
            </a:xfrm>
            <a:custGeom>
              <a:avLst/>
              <a:gdLst>
                <a:gd name="T0" fmla="*/ 70 w 70"/>
                <a:gd name="T1" fmla="*/ 47 h 105"/>
                <a:gd name="T2" fmla="*/ 67 w 70"/>
                <a:gd name="T3" fmla="*/ 105 h 105"/>
                <a:gd name="T4" fmla="*/ 47 w 70"/>
                <a:gd name="T5" fmla="*/ 89 h 105"/>
                <a:gd name="T6" fmla="*/ 36 w 70"/>
                <a:gd name="T7" fmla="*/ 80 h 105"/>
                <a:gd name="T8" fmla="*/ 0 w 70"/>
                <a:gd name="T9" fmla="*/ 13 h 105"/>
                <a:gd name="T10" fmla="*/ 0 w 70"/>
                <a:gd name="T11" fmla="*/ 9 h 105"/>
                <a:gd name="T12" fmla="*/ 43 w 70"/>
                <a:gd name="T13" fmla="*/ 64 h 105"/>
                <a:gd name="T14" fmla="*/ 52 w 70"/>
                <a:gd name="T15" fmla="*/ 81 h 105"/>
                <a:gd name="T16" fmla="*/ 59 w 70"/>
                <a:gd name="T17" fmla="*/ 91 h 105"/>
                <a:gd name="T18" fmla="*/ 64 w 70"/>
                <a:gd name="T19" fmla="*/ 0 h 105"/>
                <a:gd name="T20" fmla="*/ 70 w 70"/>
                <a:gd name="T21" fmla="*/ 4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105">
                  <a:moveTo>
                    <a:pt x="70" y="47"/>
                  </a:moveTo>
                  <a:cubicBezTo>
                    <a:pt x="70" y="67"/>
                    <a:pt x="65" y="84"/>
                    <a:pt x="67" y="105"/>
                  </a:cubicBezTo>
                  <a:cubicBezTo>
                    <a:pt x="62" y="105"/>
                    <a:pt x="52" y="93"/>
                    <a:pt x="47" y="89"/>
                  </a:cubicBezTo>
                  <a:lnTo>
                    <a:pt x="36" y="80"/>
                  </a:lnTo>
                  <a:cubicBezTo>
                    <a:pt x="22" y="70"/>
                    <a:pt x="5" y="44"/>
                    <a:pt x="0" y="13"/>
                  </a:cubicBezTo>
                  <a:cubicBezTo>
                    <a:pt x="0" y="11"/>
                    <a:pt x="0" y="11"/>
                    <a:pt x="0" y="9"/>
                  </a:cubicBezTo>
                  <a:lnTo>
                    <a:pt x="43" y="64"/>
                  </a:lnTo>
                  <a:cubicBezTo>
                    <a:pt x="46" y="67"/>
                    <a:pt x="50" y="76"/>
                    <a:pt x="52" y="81"/>
                  </a:cubicBezTo>
                  <a:cubicBezTo>
                    <a:pt x="57" y="90"/>
                    <a:pt x="56" y="88"/>
                    <a:pt x="59" y="91"/>
                  </a:cubicBezTo>
                  <a:cubicBezTo>
                    <a:pt x="53" y="58"/>
                    <a:pt x="46" y="37"/>
                    <a:pt x="64" y="0"/>
                  </a:cubicBezTo>
                  <a:cubicBezTo>
                    <a:pt x="70" y="12"/>
                    <a:pt x="70" y="30"/>
                    <a:pt x="70" y="47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1" name="Freeform 67"/>
            <p:cNvSpPr>
              <a:spLocks/>
            </p:cNvSpPr>
            <p:nvPr userDrawn="1"/>
          </p:nvSpPr>
          <p:spPr bwMode="auto">
            <a:xfrm>
              <a:off x="4177" y="2165"/>
              <a:ext cx="426" cy="606"/>
            </a:xfrm>
            <a:custGeom>
              <a:avLst/>
              <a:gdLst>
                <a:gd name="T0" fmla="*/ 15 w 71"/>
                <a:gd name="T1" fmla="*/ 66 h 101"/>
                <a:gd name="T2" fmla="*/ 11 w 71"/>
                <a:gd name="T3" fmla="*/ 84 h 101"/>
                <a:gd name="T4" fmla="*/ 26 w 71"/>
                <a:gd name="T5" fmla="*/ 64 h 101"/>
                <a:gd name="T6" fmla="*/ 57 w 71"/>
                <a:gd name="T7" fmla="*/ 28 h 101"/>
                <a:gd name="T8" fmla="*/ 71 w 71"/>
                <a:gd name="T9" fmla="*/ 9 h 101"/>
                <a:gd name="T10" fmla="*/ 68 w 71"/>
                <a:gd name="T11" fmla="*/ 27 h 101"/>
                <a:gd name="T12" fmla="*/ 40 w 71"/>
                <a:gd name="T13" fmla="*/ 72 h 101"/>
                <a:gd name="T14" fmla="*/ 2 w 71"/>
                <a:gd name="T15" fmla="*/ 101 h 101"/>
                <a:gd name="T16" fmla="*/ 1 w 71"/>
                <a:gd name="T17" fmla="*/ 82 h 101"/>
                <a:gd name="T18" fmla="*/ 4 w 71"/>
                <a:gd name="T19" fmla="*/ 10 h 101"/>
                <a:gd name="T20" fmla="*/ 7 w 71"/>
                <a:gd name="T21" fmla="*/ 0 h 101"/>
                <a:gd name="T22" fmla="*/ 15 w 71"/>
                <a:gd name="T23" fmla="*/ 6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101">
                  <a:moveTo>
                    <a:pt x="15" y="66"/>
                  </a:moveTo>
                  <a:cubicBezTo>
                    <a:pt x="13" y="70"/>
                    <a:pt x="12" y="74"/>
                    <a:pt x="11" y="84"/>
                  </a:cubicBezTo>
                  <a:cubicBezTo>
                    <a:pt x="20" y="71"/>
                    <a:pt x="21" y="72"/>
                    <a:pt x="26" y="64"/>
                  </a:cubicBezTo>
                  <a:cubicBezTo>
                    <a:pt x="36" y="50"/>
                    <a:pt x="47" y="38"/>
                    <a:pt x="57" y="28"/>
                  </a:cubicBezTo>
                  <a:cubicBezTo>
                    <a:pt x="62" y="23"/>
                    <a:pt x="67" y="14"/>
                    <a:pt x="71" y="9"/>
                  </a:cubicBezTo>
                  <a:cubicBezTo>
                    <a:pt x="71" y="14"/>
                    <a:pt x="69" y="22"/>
                    <a:pt x="68" y="27"/>
                  </a:cubicBezTo>
                  <a:cubicBezTo>
                    <a:pt x="64" y="48"/>
                    <a:pt x="49" y="64"/>
                    <a:pt x="40" y="72"/>
                  </a:cubicBezTo>
                  <a:lnTo>
                    <a:pt x="2" y="101"/>
                  </a:lnTo>
                  <a:cubicBezTo>
                    <a:pt x="2" y="96"/>
                    <a:pt x="1" y="94"/>
                    <a:pt x="1" y="82"/>
                  </a:cubicBezTo>
                  <a:cubicBezTo>
                    <a:pt x="0" y="63"/>
                    <a:pt x="1" y="31"/>
                    <a:pt x="4" y="10"/>
                  </a:cubicBezTo>
                  <a:cubicBezTo>
                    <a:pt x="4" y="8"/>
                    <a:pt x="7" y="2"/>
                    <a:pt x="7" y="0"/>
                  </a:cubicBezTo>
                  <a:cubicBezTo>
                    <a:pt x="16" y="18"/>
                    <a:pt x="20" y="43"/>
                    <a:pt x="15" y="66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2" name="Freeform 68"/>
            <p:cNvSpPr>
              <a:spLocks/>
            </p:cNvSpPr>
            <p:nvPr userDrawn="1"/>
          </p:nvSpPr>
          <p:spPr bwMode="auto">
            <a:xfrm>
              <a:off x="4153" y="1271"/>
              <a:ext cx="384" cy="696"/>
            </a:xfrm>
            <a:custGeom>
              <a:avLst/>
              <a:gdLst>
                <a:gd name="T0" fmla="*/ 46 w 64"/>
                <a:gd name="T1" fmla="*/ 94 h 116"/>
                <a:gd name="T2" fmla="*/ 46 w 64"/>
                <a:gd name="T3" fmla="*/ 84 h 116"/>
                <a:gd name="T4" fmla="*/ 47 w 64"/>
                <a:gd name="T5" fmla="*/ 19 h 116"/>
                <a:gd name="T6" fmla="*/ 46 w 64"/>
                <a:gd name="T7" fmla="*/ 0 h 116"/>
                <a:gd name="T8" fmla="*/ 61 w 64"/>
                <a:gd name="T9" fmla="*/ 36 h 116"/>
                <a:gd name="T10" fmla="*/ 63 w 64"/>
                <a:gd name="T11" fmla="*/ 66 h 116"/>
                <a:gd name="T12" fmla="*/ 47 w 64"/>
                <a:gd name="T13" fmla="*/ 116 h 116"/>
                <a:gd name="T14" fmla="*/ 32 w 64"/>
                <a:gd name="T15" fmla="*/ 94 h 116"/>
                <a:gd name="T16" fmla="*/ 0 w 64"/>
                <a:gd name="T17" fmla="*/ 37 h 116"/>
                <a:gd name="T18" fmla="*/ 21 w 64"/>
                <a:gd name="T19" fmla="*/ 54 h 116"/>
                <a:gd name="T20" fmla="*/ 37 w 64"/>
                <a:gd name="T21" fmla="*/ 75 h 116"/>
                <a:gd name="T22" fmla="*/ 46 w 64"/>
                <a:gd name="T2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116">
                  <a:moveTo>
                    <a:pt x="46" y="94"/>
                  </a:moveTo>
                  <a:cubicBezTo>
                    <a:pt x="46" y="88"/>
                    <a:pt x="46" y="88"/>
                    <a:pt x="46" y="84"/>
                  </a:cubicBezTo>
                  <a:cubicBezTo>
                    <a:pt x="44" y="64"/>
                    <a:pt x="45" y="37"/>
                    <a:pt x="47" y="19"/>
                  </a:cubicBezTo>
                  <a:cubicBezTo>
                    <a:pt x="48" y="13"/>
                    <a:pt x="47" y="4"/>
                    <a:pt x="46" y="0"/>
                  </a:cubicBezTo>
                  <a:cubicBezTo>
                    <a:pt x="52" y="0"/>
                    <a:pt x="59" y="27"/>
                    <a:pt x="61" y="36"/>
                  </a:cubicBezTo>
                  <a:cubicBezTo>
                    <a:pt x="62" y="45"/>
                    <a:pt x="64" y="56"/>
                    <a:pt x="63" y="66"/>
                  </a:cubicBezTo>
                  <a:cubicBezTo>
                    <a:pt x="61" y="84"/>
                    <a:pt x="53" y="104"/>
                    <a:pt x="47" y="116"/>
                  </a:cubicBezTo>
                  <a:cubicBezTo>
                    <a:pt x="43" y="110"/>
                    <a:pt x="37" y="100"/>
                    <a:pt x="32" y="94"/>
                  </a:cubicBezTo>
                  <a:cubicBezTo>
                    <a:pt x="21" y="79"/>
                    <a:pt x="10" y="58"/>
                    <a:pt x="0" y="37"/>
                  </a:cubicBezTo>
                  <a:cubicBezTo>
                    <a:pt x="6" y="37"/>
                    <a:pt x="15" y="50"/>
                    <a:pt x="21" y="54"/>
                  </a:cubicBezTo>
                  <a:cubicBezTo>
                    <a:pt x="26" y="58"/>
                    <a:pt x="33" y="66"/>
                    <a:pt x="37" y="75"/>
                  </a:cubicBezTo>
                  <a:cubicBezTo>
                    <a:pt x="37" y="74"/>
                    <a:pt x="41" y="85"/>
                    <a:pt x="46" y="94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3" name="Freeform 69"/>
            <p:cNvSpPr>
              <a:spLocks/>
            </p:cNvSpPr>
            <p:nvPr userDrawn="1"/>
          </p:nvSpPr>
          <p:spPr bwMode="auto">
            <a:xfrm>
              <a:off x="3985" y="989"/>
              <a:ext cx="396" cy="552"/>
            </a:xfrm>
            <a:custGeom>
              <a:avLst/>
              <a:gdLst>
                <a:gd name="T0" fmla="*/ 34 w 66"/>
                <a:gd name="T1" fmla="*/ 0 h 92"/>
                <a:gd name="T2" fmla="*/ 62 w 66"/>
                <a:gd name="T3" fmla="*/ 88 h 92"/>
                <a:gd name="T4" fmla="*/ 61 w 66"/>
                <a:gd name="T5" fmla="*/ 92 h 92"/>
                <a:gd name="T6" fmla="*/ 38 w 66"/>
                <a:gd name="T7" fmla="*/ 74 h 92"/>
                <a:gd name="T8" fmla="*/ 0 w 66"/>
                <a:gd name="T9" fmla="*/ 29 h 92"/>
                <a:gd name="T10" fmla="*/ 11 w 66"/>
                <a:gd name="T11" fmla="*/ 36 h 92"/>
                <a:gd name="T12" fmla="*/ 34 w 66"/>
                <a:gd name="T13" fmla="*/ 52 h 92"/>
                <a:gd name="T14" fmla="*/ 52 w 66"/>
                <a:gd name="T15" fmla="*/ 72 h 92"/>
                <a:gd name="T16" fmla="*/ 34 w 66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92">
                  <a:moveTo>
                    <a:pt x="34" y="0"/>
                  </a:moveTo>
                  <a:cubicBezTo>
                    <a:pt x="54" y="10"/>
                    <a:pt x="66" y="49"/>
                    <a:pt x="62" y="88"/>
                  </a:cubicBezTo>
                  <a:cubicBezTo>
                    <a:pt x="62" y="89"/>
                    <a:pt x="61" y="91"/>
                    <a:pt x="61" y="92"/>
                  </a:cubicBezTo>
                  <a:cubicBezTo>
                    <a:pt x="55" y="92"/>
                    <a:pt x="44" y="78"/>
                    <a:pt x="38" y="74"/>
                  </a:cubicBezTo>
                  <a:cubicBezTo>
                    <a:pt x="26" y="65"/>
                    <a:pt x="10" y="48"/>
                    <a:pt x="0" y="29"/>
                  </a:cubicBezTo>
                  <a:cubicBezTo>
                    <a:pt x="2" y="28"/>
                    <a:pt x="9" y="34"/>
                    <a:pt x="11" y="36"/>
                  </a:cubicBezTo>
                  <a:lnTo>
                    <a:pt x="34" y="52"/>
                  </a:lnTo>
                  <a:cubicBezTo>
                    <a:pt x="39" y="56"/>
                    <a:pt x="47" y="67"/>
                    <a:pt x="52" y="72"/>
                  </a:cubicBezTo>
                  <a:cubicBezTo>
                    <a:pt x="52" y="62"/>
                    <a:pt x="35" y="1"/>
                    <a:pt x="34" y="0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4" name="Freeform 70"/>
            <p:cNvSpPr>
              <a:spLocks/>
            </p:cNvSpPr>
            <p:nvPr userDrawn="1"/>
          </p:nvSpPr>
          <p:spPr bwMode="auto">
            <a:xfrm>
              <a:off x="3907" y="899"/>
              <a:ext cx="270" cy="288"/>
            </a:xfrm>
            <a:custGeom>
              <a:avLst/>
              <a:gdLst>
                <a:gd name="T0" fmla="*/ 41 w 45"/>
                <a:gd name="T1" fmla="*/ 37 h 48"/>
                <a:gd name="T2" fmla="*/ 45 w 45"/>
                <a:gd name="T3" fmla="*/ 48 h 48"/>
                <a:gd name="T4" fmla="*/ 0 w 45"/>
                <a:gd name="T5" fmla="*/ 2 h 48"/>
                <a:gd name="T6" fmla="*/ 9 w 45"/>
                <a:gd name="T7" fmla="*/ 3 h 48"/>
                <a:gd name="T8" fmla="*/ 41 w 45"/>
                <a:gd name="T9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8">
                  <a:moveTo>
                    <a:pt x="41" y="37"/>
                  </a:moveTo>
                  <a:cubicBezTo>
                    <a:pt x="43" y="39"/>
                    <a:pt x="44" y="44"/>
                    <a:pt x="45" y="48"/>
                  </a:cubicBezTo>
                  <a:cubicBezTo>
                    <a:pt x="32" y="30"/>
                    <a:pt x="13" y="27"/>
                    <a:pt x="0" y="2"/>
                  </a:cubicBezTo>
                  <a:cubicBezTo>
                    <a:pt x="1" y="0"/>
                    <a:pt x="5" y="1"/>
                    <a:pt x="9" y="3"/>
                  </a:cubicBezTo>
                  <a:cubicBezTo>
                    <a:pt x="16" y="7"/>
                    <a:pt x="32" y="18"/>
                    <a:pt x="41" y="37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5" name="Freeform 71"/>
            <p:cNvSpPr>
              <a:spLocks/>
            </p:cNvSpPr>
            <p:nvPr userDrawn="1"/>
          </p:nvSpPr>
          <p:spPr bwMode="auto">
            <a:xfrm>
              <a:off x="1243" y="2465"/>
              <a:ext cx="594" cy="594"/>
            </a:xfrm>
            <a:custGeom>
              <a:avLst/>
              <a:gdLst>
                <a:gd name="T0" fmla="*/ 94 w 99"/>
                <a:gd name="T1" fmla="*/ 71 h 99"/>
                <a:gd name="T2" fmla="*/ 99 w 99"/>
                <a:gd name="T3" fmla="*/ 99 h 99"/>
                <a:gd name="T4" fmla="*/ 71 w 99"/>
                <a:gd name="T5" fmla="*/ 90 h 99"/>
                <a:gd name="T6" fmla="*/ 41 w 99"/>
                <a:gd name="T7" fmla="*/ 81 h 99"/>
                <a:gd name="T8" fmla="*/ 33 w 99"/>
                <a:gd name="T9" fmla="*/ 74 h 99"/>
                <a:gd name="T10" fmla="*/ 9 w 99"/>
                <a:gd name="T11" fmla="*/ 41 h 99"/>
                <a:gd name="T12" fmla="*/ 0 w 99"/>
                <a:gd name="T13" fmla="*/ 14 h 99"/>
                <a:gd name="T14" fmla="*/ 23 w 99"/>
                <a:gd name="T15" fmla="*/ 38 h 99"/>
                <a:gd name="T16" fmla="*/ 60 w 99"/>
                <a:gd name="T17" fmla="*/ 66 h 99"/>
                <a:gd name="T18" fmla="*/ 81 w 99"/>
                <a:gd name="T19" fmla="*/ 82 h 99"/>
                <a:gd name="T20" fmla="*/ 67 w 99"/>
                <a:gd name="T21" fmla="*/ 53 h 99"/>
                <a:gd name="T22" fmla="*/ 64 w 99"/>
                <a:gd name="T23" fmla="*/ 28 h 99"/>
                <a:gd name="T24" fmla="*/ 67 w 99"/>
                <a:gd name="T25" fmla="*/ 0 h 99"/>
                <a:gd name="T26" fmla="*/ 91 w 99"/>
                <a:gd name="T27" fmla="*/ 58 h 99"/>
                <a:gd name="T28" fmla="*/ 94 w 99"/>
                <a:gd name="T29" fmla="*/ 7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9">
                  <a:moveTo>
                    <a:pt x="94" y="71"/>
                  </a:moveTo>
                  <a:cubicBezTo>
                    <a:pt x="94" y="79"/>
                    <a:pt x="96" y="93"/>
                    <a:pt x="99" y="99"/>
                  </a:cubicBezTo>
                  <a:cubicBezTo>
                    <a:pt x="91" y="99"/>
                    <a:pt x="78" y="93"/>
                    <a:pt x="71" y="90"/>
                  </a:cubicBezTo>
                  <a:cubicBezTo>
                    <a:pt x="61" y="85"/>
                    <a:pt x="51" y="88"/>
                    <a:pt x="41" y="81"/>
                  </a:cubicBezTo>
                  <a:cubicBezTo>
                    <a:pt x="39" y="79"/>
                    <a:pt x="35" y="76"/>
                    <a:pt x="33" y="74"/>
                  </a:cubicBezTo>
                  <a:cubicBezTo>
                    <a:pt x="24" y="68"/>
                    <a:pt x="15" y="53"/>
                    <a:pt x="9" y="41"/>
                  </a:cubicBezTo>
                  <a:cubicBezTo>
                    <a:pt x="5" y="34"/>
                    <a:pt x="0" y="23"/>
                    <a:pt x="0" y="14"/>
                  </a:cubicBezTo>
                  <a:cubicBezTo>
                    <a:pt x="7" y="22"/>
                    <a:pt x="16" y="33"/>
                    <a:pt x="23" y="38"/>
                  </a:cubicBezTo>
                  <a:lnTo>
                    <a:pt x="60" y="66"/>
                  </a:lnTo>
                  <a:cubicBezTo>
                    <a:pt x="79" y="80"/>
                    <a:pt x="82" y="83"/>
                    <a:pt x="81" y="82"/>
                  </a:cubicBezTo>
                  <a:cubicBezTo>
                    <a:pt x="80" y="81"/>
                    <a:pt x="75" y="73"/>
                    <a:pt x="67" y="53"/>
                  </a:cubicBezTo>
                  <a:cubicBezTo>
                    <a:pt x="65" y="48"/>
                    <a:pt x="65" y="34"/>
                    <a:pt x="64" y="28"/>
                  </a:cubicBezTo>
                  <a:cubicBezTo>
                    <a:pt x="66" y="21"/>
                    <a:pt x="65" y="8"/>
                    <a:pt x="67" y="0"/>
                  </a:cubicBezTo>
                  <a:cubicBezTo>
                    <a:pt x="76" y="18"/>
                    <a:pt x="87" y="34"/>
                    <a:pt x="91" y="58"/>
                  </a:cubicBezTo>
                  <a:cubicBezTo>
                    <a:pt x="92" y="62"/>
                    <a:pt x="93" y="67"/>
                    <a:pt x="94" y="71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6" name="Freeform 72"/>
            <p:cNvSpPr>
              <a:spLocks/>
            </p:cNvSpPr>
            <p:nvPr userDrawn="1"/>
          </p:nvSpPr>
          <p:spPr bwMode="auto">
            <a:xfrm>
              <a:off x="1477" y="2813"/>
              <a:ext cx="756" cy="528"/>
            </a:xfrm>
            <a:custGeom>
              <a:avLst/>
              <a:gdLst>
                <a:gd name="T0" fmla="*/ 74 w 126"/>
                <a:gd name="T1" fmla="*/ 29 h 88"/>
                <a:gd name="T2" fmla="*/ 67 w 126"/>
                <a:gd name="T3" fmla="*/ 2 h 88"/>
                <a:gd name="T4" fmla="*/ 71 w 126"/>
                <a:gd name="T5" fmla="*/ 2 h 88"/>
                <a:gd name="T6" fmla="*/ 107 w 126"/>
                <a:gd name="T7" fmla="*/ 50 h 88"/>
                <a:gd name="T8" fmla="*/ 126 w 126"/>
                <a:gd name="T9" fmla="*/ 74 h 88"/>
                <a:gd name="T10" fmla="*/ 48 w 126"/>
                <a:gd name="T11" fmla="*/ 75 h 88"/>
                <a:gd name="T12" fmla="*/ 0 w 126"/>
                <a:gd name="T13" fmla="*/ 38 h 88"/>
                <a:gd name="T14" fmla="*/ 23 w 126"/>
                <a:gd name="T15" fmla="*/ 48 h 88"/>
                <a:gd name="T16" fmla="*/ 74 w 126"/>
                <a:gd name="T17" fmla="*/ 64 h 88"/>
                <a:gd name="T18" fmla="*/ 100 w 126"/>
                <a:gd name="T19" fmla="*/ 68 h 88"/>
                <a:gd name="T20" fmla="*/ 85 w 126"/>
                <a:gd name="T21" fmla="*/ 53 h 88"/>
                <a:gd name="T22" fmla="*/ 74 w 126"/>
                <a:gd name="T23" fmla="*/ 2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6" h="88">
                  <a:moveTo>
                    <a:pt x="74" y="29"/>
                  </a:moveTo>
                  <a:cubicBezTo>
                    <a:pt x="71" y="22"/>
                    <a:pt x="68" y="10"/>
                    <a:pt x="67" y="2"/>
                  </a:cubicBezTo>
                  <a:cubicBezTo>
                    <a:pt x="69" y="0"/>
                    <a:pt x="70" y="2"/>
                    <a:pt x="71" y="2"/>
                  </a:cubicBezTo>
                  <a:cubicBezTo>
                    <a:pt x="83" y="12"/>
                    <a:pt x="98" y="31"/>
                    <a:pt x="107" y="50"/>
                  </a:cubicBezTo>
                  <a:cubicBezTo>
                    <a:pt x="112" y="59"/>
                    <a:pt x="120" y="74"/>
                    <a:pt x="126" y="74"/>
                  </a:cubicBezTo>
                  <a:cubicBezTo>
                    <a:pt x="100" y="74"/>
                    <a:pt x="74" y="88"/>
                    <a:pt x="48" y="75"/>
                  </a:cubicBezTo>
                  <a:cubicBezTo>
                    <a:pt x="31" y="68"/>
                    <a:pt x="16" y="54"/>
                    <a:pt x="0" y="38"/>
                  </a:cubicBezTo>
                  <a:cubicBezTo>
                    <a:pt x="6" y="38"/>
                    <a:pt x="17" y="45"/>
                    <a:pt x="23" y="48"/>
                  </a:cubicBezTo>
                  <a:cubicBezTo>
                    <a:pt x="45" y="58"/>
                    <a:pt x="52" y="60"/>
                    <a:pt x="74" y="64"/>
                  </a:cubicBezTo>
                  <a:cubicBezTo>
                    <a:pt x="80" y="65"/>
                    <a:pt x="96" y="68"/>
                    <a:pt x="100" y="68"/>
                  </a:cubicBezTo>
                  <a:cubicBezTo>
                    <a:pt x="95" y="63"/>
                    <a:pt x="97" y="63"/>
                    <a:pt x="85" y="53"/>
                  </a:cubicBezTo>
                  <a:cubicBezTo>
                    <a:pt x="85" y="53"/>
                    <a:pt x="80" y="47"/>
                    <a:pt x="74" y="29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7" name="Freeform 73"/>
            <p:cNvSpPr>
              <a:spLocks/>
            </p:cNvSpPr>
            <p:nvPr userDrawn="1"/>
          </p:nvSpPr>
          <p:spPr bwMode="auto">
            <a:xfrm>
              <a:off x="1771" y="3305"/>
              <a:ext cx="2130" cy="390"/>
            </a:xfrm>
            <a:custGeom>
              <a:avLst/>
              <a:gdLst>
                <a:gd name="T0" fmla="*/ 134 w 355"/>
                <a:gd name="T1" fmla="*/ 16 h 65"/>
                <a:gd name="T2" fmla="*/ 93 w 355"/>
                <a:gd name="T3" fmla="*/ 29 h 65"/>
                <a:gd name="T4" fmla="*/ 56 w 355"/>
                <a:gd name="T5" fmla="*/ 31 h 65"/>
                <a:gd name="T6" fmla="*/ 0 w 355"/>
                <a:gd name="T7" fmla="*/ 15 h 65"/>
                <a:gd name="T8" fmla="*/ 45 w 355"/>
                <a:gd name="T9" fmla="*/ 14 h 65"/>
                <a:gd name="T10" fmla="*/ 88 w 355"/>
                <a:gd name="T11" fmla="*/ 4 h 65"/>
                <a:gd name="T12" fmla="*/ 117 w 355"/>
                <a:gd name="T13" fmla="*/ 2 h 65"/>
                <a:gd name="T14" fmla="*/ 202 w 355"/>
                <a:gd name="T15" fmla="*/ 6 h 65"/>
                <a:gd name="T16" fmla="*/ 246 w 355"/>
                <a:gd name="T17" fmla="*/ 6 h 65"/>
                <a:gd name="T18" fmla="*/ 355 w 355"/>
                <a:gd name="T19" fmla="*/ 26 h 65"/>
                <a:gd name="T20" fmla="*/ 317 w 355"/>
                <a:gd name="T21" fmla="*/ 37 h 65"/>
                <a:gd name="T22" fmla="*/ 292 w 355"/>
                <a:gd name="T23" fmla="*/ 36 h 65"/>
                <a:gd name="T24" fmla="*/ 254 w 355"/>
                <a:gd name="T25" fmla="*/ 29 h 65"/>
                <a:gd name="T26" fmla="*/ 215 w 355"/>
                <a:gd name="T27" fmla="*/ 14 h 65"/>
                <a:gd name="T28" fmla="*/ 194 w 355"/>
                <a:gd name="T29" fmla="*/ 15 h 65"/>
                <a:gd name="T30" fmla="*/ 215 w 355"/>
                <a:gd name="T31" fmla="*/ 29 h 65"/>
                <a:gd name="T32" fmla="*/ 239 w 355"/>
                <a:gd name="T33" fmla="*/ 47 h 65"/>
                <a:gd name="T34" fmla="*/ 250 w 355"/>
                <a:gd name="T35" fmla="*/ 60 h 65"/>
                <a:gd name="T36" fmla="*/ 241 w 355"/>
                <a:gd name="T37" fmla="*/ 65 h 65"/>
                <a:gd name="T38" fmla="*/ 214 w 355"/>
                <a:gd name="T39" fmla="*/ 37 h 65"/>
                <a:gd name="T40" fmla="*/ 170 w 355"/>
                <a:gd name="T41" fmla="*/ 19 h 65"/>
                <a:gd name="T42" fmla="*/ 116 w 355"/>
                <a:gd name="T43" fmla="*/ 61 h 65"/>
                <a:gd name="T44" fmla="*/ 107 w 355"/>
                <a:gd name="T45" fmla="*/ 56 h 65"/>
                <a:gd name="T46" fmla="*/ 118 w 355"/>
                <a:gd name="T47" fmla="*/ 45 h 65"/>
                <a:gd name="T48" fmla="*/ 154 w 355"/>
                <a:gd name="T49" fmla="*/ 21 h 65"/>
                <a:gd name="T50" fmla="*/ 162 w 355"/>
                <a:gd name="T51" fmla="*/ 16 h 65"/>
                <a:gd name="T52" fmla="*/ 144 w 355"/>
                <a:gd name="T53" fmla="*/ 13 h 65"/>
                <a:gd name="T54" fmla="*/ 134 w 355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5" h="65">
                  <a:moveTo>
                    <a:pt x="134" y="16"/>
                  </a:moveTo>
                  <a:cubicBezTo>
                    <a:pt x="121" y="19"/>
                    <a:pt x="105" y="24"/>
                    <a:pt x="93" y="29"/>
                  </a:cubicBezTo>
                  <a:cubicBezTo>
                    <a:pt x="82" y="34"/>
                    <a:pt x="68" y="31"/>
                    <a:pt x="56" y="31"/>
                  </a:cubicBezTo>
                  <a:cubicBezTo>
                    <a:pt x="37" y="31"/>
                    <a:pt x="19" y="24"/>
                    <a:pt x="0" y="15"/>
                  </a:cubicBezTo>
                  <a:cubicBezTo>
                    <a:pt x="15" y="15"/>
                    <a:pt x="31" y="15"/>
                    <a:pt x="45" y="14"/>
                  </a:cubicBezTo>
                  <a:cubicBezTo>
                    <a:pt x="60" y="13"/>
                    <a:pt x="73" y="6"/>
                    <a:pt x="88" y="4"/>
                  </a:cubicBezTo>
                  <a:cubicBezTo>
                    <a:pt x="96" y="2"/>
                    <a:pt x="107" y="2"/>
                    <a:pt x="117" y="2"/>
                  </a:cubicBezTo>
                  <a:cubicBezTo>
                    <a:pt x="145" y="2"/>
                    <a:pt x="175" y="19"/>
                    <a:pt x="202" y="6"/>
                  </a:cubicBezTo>
                  <a:cubicBezTo>
                    <a:pt x="215" y="0"/>
                    <a:pt x="233" y="6"/>
                    <a:pt x="246" y="6"/>
                  </a:cubicBezTo>
                  <a:cubicBezTo>
                    <a:pt x="283" y="6"/>
                    <a:pt x="318" y="26"/>
                    <a:pt x="355" y="26"/>
                  </a:cubicBezTo>
                  <a:cubicBezTo>
                    <a:pt x="344" y="36"/>
                    <a:pt x="329" y="32"/>
                    <a:pt x="317" y="37"/>
                  </a:cubicBezTo>
                  <a:cubicBezTo>
                    <a:pt x="311" y="40"/>
                    <a:pt x="298" y="38"/>
                    <a:pt x="292" y="36"/>
                  </a:cubicBezTo>
                  <a:cubicBezTo>
                    <a:pt x="278" y="33"/>
                    <a:pt x="266" y="34"/>
                    <a:pt x="254" y="29"/>
                  </a:cubicBezTo>
                  <a:lnTo>
                    <a:pt x="215" y="14"/>
                  </a:lnTo>
                  <a:cubicBezTo>
                    <a:pt x="209" y="11"/>
                    <a:pt x="200" y="12"/>
                    <a:pt x="194" y="15"/>
                  </a:cubicBezTo>
                  <a:cubicBezTo>
                    <a:pt x="198" y="24"/>
                    <a:pt x="209" y="26"/>
                    <a:pt x="215" y="29"/>
                  </a:cubicBezTo>
                  <a:lnTo>
                    <a:pt x="239" y="47"/>
                  </a:lnTo>
                  <a:cubicBezTo>
                    <a:pt x="243" y="49"/>
                    <a:pt x="248" y="56"/>
                    <a:pt x="250" y="60"/>
                  </a:cubicBezTo>
                  <a:cubicBezTo>
                    <a:pt x="248" y="60"/>
                    <a:pt x="243" y="64"/>
                    <a:pt x="241" y="65"/>
                  </a:cubicBezTo>
                  <a:cubicBezTo>
                    <a:pt x="235" y="54"/>
                    <a:pt x="221" y="42"/>
                    <a:pt x="214" y="37"/>
                  </a:cubicBezTo>
                  <a:cubicBezTo>
                    <a:pt x="201" y="29"/>
                    <a:pt x="185" y="12"/>
                    <a:pt x="170" y="19"/>
                  </a:cubicBezTo>
                  <a:cubicBezTo>
                    <a:pt x="152" y="27"/>
                    <a:pt x="133" y="44"/>
                    <a:pt x="116" y="61"/>
                  </a:cubicBezTo>
                  <a:cubicBezTo>
                    <a:pt x="114" y="60"/>
                    <a:pt x="110" y="56"/>
                    <a:pt x="107" y="56"/>
                  </a:cubicBezTo>
                  <a:cubicBezTo>
                    <a:pt x="109" y="50"/>
                    <a:pt x="115" y="47"/>
                    <a:pt x="118" y="45"/>
                  </a:cubicBezTo>
                  <a:lnTo>
                    <a:pt x="154" y="21"/>
                  </a:lnTo>
                  <a:cubicBezTo>
                    <a:pt x="156" y="20"/>
                    <a:pt x="160" y="19"/>
                    <a:pt x="162" y="16"/>
                  </a:cubicBezTo>
                  <a:cubicBezTo>
                    <a:pt x="161" y="11"/>
                    <a:pt x="148" y="12"/>
                    <a:pt x="144" y="13"/>
                  </a:cubicBezTo>
                  <a:lnTo>
                    <a:pt x="134" y="16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8" name="Freeform 74"/>
            <p:cNvSpPr>
              <a:spLocks/>
            </p:cNvSpPr>
            <p:nvPr userDrawn="1"/>
          </p:nvSpPr>
          <p:spPr bwMode="auto">
            <a:xfrm>
              <a:off x="3487" y="2861"/>
              <a:ext cx="684" cy="492"/>
            </a:xfrm>
            <a:custGeom>
              <a:avLst/>
              <a:gdLst>
                <a:gd name="T0" fmla="*/ 33 w 114"/>
                <a:gd name="T1" fmla="*/ 55 h 82"/>
                <a:gd name="T2" fmla="*/ 14 w 114"/>
                <a:gd name="T3" fmla="*/ 69 h 82"/>
                <a:gd name="T4" fmla="*/ 55 w 114"/>
                <a:gd name="T5" fmla="*/ 60 h 82"/>
                <a:gd name="T6" fmla="*/ 103 w 114"/>
                <a:gd name="T7" fmla="*/ 53 h 82"/>
                <a:gd name="T8" fmla="*/ 114 w 114"/>
                <a:gd name="T9" fmla="*/ 50 h 82"/>
                <a:gd name="T10" fmla="*/ 108 w 114"/>
                <a:gd name="T11" fmla="*/ 56 h 82"/>
                <a:gd name="T12" fmla="*/ 46 w 114"/>
                <a:gd name="T13" fmla="*/ 81 h 82"/>
                <a:gd name="T14" fmla="*/ 6 w 114"/>
                <a:gd name="T15" fmla="*/ 74 h 82"/>
                <a:gd name="T16" fmla="*/ 0 w 114"/>
                <a:gd name="T17" fmla="*/ 72 h 82"/>
                <a:gd name="T18" fmla="*/ 16 w 114"/>
                <a:gd name="T19" fmla="*/ 53 h 82"/>
                <a:gd name="T20" fmla="*/ 59 w 114"/>
                <a:gd name="T21" fmla="*/ 0 h 82"/>
                <a:gd name="T22" fmla="*/ 51 w 114"/>
                <a:gd name="T23" fmla="*/ 30 h 82"/>
                <a:gd name="T24" fmla="*/ 33 w 114"/>
                <a:gd name="T25" fmla="*/ 5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82">
                  <a:moveTo>
                    <a:pt x="33" y="55"/>
                  </a:moveTo>
                  <a:cubicBezTo>
                    <a:pt x="26" y="57"/>
                    <a:pt x="20" y="63"/>
                    <a:pt x="14" y="69"/>
                  </a:cubicBezTo>
                  <a:cubicBezTo>
                    <a:pt x="27" y="72"/>
                    <a:pt x="44" y="64"/>
                    <a:pt x="55" y="60"/>
                  </a:cubicBezTo>
                  <a:cubicBezTo>
                    <a:pt x="70" y="54"/>
                    <a:pt x="88" y="59"/>
                    <a:pt x="103" y="53"/>
                  </a:cubicBezTo>
                  <a:cubicBezTo>
                    <a:pt x="106" y="51"/>
                    <a:pt x="111" y="50"/>
                    <a:pt x="114" y="50"/>
                  </a:cubicBezTo>
                  <a:cubicBezTo>
                    <a:pt x="112" y="54"/>
                    <a:pt x="110" y="55"/>
                    <a:pt x="108" y="56"/>
                  </a:cubicBezTo>
                  <a:cubicBezTo>
                    <a:pt x="73" y="82"/>
                    <a:pt x="77" y="80"/>
                    <a:pt x="46" y="81"/>
                  </a:cubicBezTo>
                  <a:cubicBezTo>
                    <a:pt x="34" y="82"/>
                    <a:pt x="17" y="79"/>
                    <a:pt x="6" y="74"/>
                  </a:cubicBezTo>
                  <a:cubicBezTo>
                    <a:pt x="4" y="74"/>
                    <a:pt x="1" y="74"/>
                    <a:pt x="0" y="72"/>
                  </a:cubicBezTo>
                  <a:cubicBezTo>
                    <a:pt x="4" y="65"/>
                    <a:pt x="11" y="61"/>
                    <a:pt x="16" y="53"/>
                  </a:cubicBezTo>
                  <a:cubicBezTo>
                    <a:pt x="27" y="30"/>
                    <a:pt x="44" y="14"/>
                    <a:pt x="59" y="0"/>
                  </a:cubicBezTo>
                  <a:cubicBezTo>
                    <a:pt x="60" y="5"/>
                    <a:pt x="53" y="26"/>
                    <a:pt x="51" y="30"/>
                  </a:cubicBezTo>
                  <a:cubicBezTo>
                    <a:pt x="47" y="40"/>
                    <a:pt x="39" y="49"/>
                    <a:pt x="33" y="55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9" name="Freeform 75"/>
            <p:cNvSpPr>
              <a:spLocks/>
            </p:cNvSpPr>
            <p:nvPr userDrawn="1"/>
          </p:nvSpPr>
          <p:spPr bwMode="auto">
            <a:xfrm>
              <a:off x="3871" y="2549"/>
              <a:ext cx="606" cy="588"/>
            </a:xfrm>
            <a:custGeom>
              <a:avLst/>
              <a:gdLst>
                <a:gd name="T0" fmla="*/ 24 w 101"/>
                <a:gd name="T1" fmla="*/ 67 h 98"/>
                <a:gd name="T2" fmla="*/ 14 w 101"/>
                <a:gd name="T3" fmla="*/ 86 h 98"/>
                <a:gd name="T4" fmla="*/ 51 w 101"/>
                <a:gd name="T5" fmla="*/ 58 h 98"/>
                <a:gd name="T6" fmla="*/ 98 w 101"/>
                <a:gd name="T7" fmla="*/ 23 h 98"/>
                <a:gd name="T8" fmla="*/ 101 w 101"/>
                <a:gd name="T9" fmla="*/ 21 h 98"/>
                <a:gd name="T10" fmla="*/ 84 w 101"/>
                <a:gd name="T11" fmla="*/ 53 h 98"/>
                <a:gd name="T12" fmla="*/ 69 w 101"/>
                <a:gd name="T13" fmla="*/ 68 h 98"/>
                <a:gd name="T14" fmla="*/ 37 w 101"/>
                <a:gd name="T15" fmla="*/ 89 h 98"/>
                <a:gd name="T16" fmla="*/ 8 w 101"/>
                <a:gd name="T17" fmla="*/ 97 h 98"/>
                <a:gd name="T18" fmla="*/ 0 w 101"/>
                <a:gd name="T19" fmla="*/ 97 h 98"/>
                <a:gd name="T20" fmla="*/ 6 w 101"/>
                <a:gd name="T21" fmla="*/ 68 h 98"/>
                <a:gd name="T22" fmla="*/ 25 w 101"/>
                <a:gd name="T23" fmla="*/ 21 h 98"/>
                <a:gd name="T24" fmla="*/ 37 w 101"/>
                <a:gd name="T25" fmla="*/ 0 h 98"/>
                <a:gd name="T26" fmla="*/ 24 w 101"/>
                <a:gd name="T27" fmla="*/ 6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1" h="98">
                  <a:moveTo>
                    <a:pt x="24" y="67"/>
                  </a:moveTo>
                  <a:cubicBezTo>
                    <a:pt x="19" y="75"/>
                    <a:pt x="22" y="73"/>
                    <a:pt x="14" y="86"/>
                  </a:cubicBezTo>
                  <a:cubicBezTo>
                    <a:pt x="34" y="73"/>
                    <a:pt x="35" y="70"/>
                    <a:pt x="51" y="58"/>
                  </a:cubicBezTo>
                  <a:lnTo>
                    <a:pt x="98" y="23"/>
                  </a:lnTo>
                  <a:cubicBezTo>
                    <a:pt x="99" y="23"/>
                    <a:pt x="99" y="21"/>
                    <a:pt x="101" y="21"/>
                  </a:cubicBezTo>
                  <a:cubicBezTo>
                    <a:pt x="101" y="31"/>
                    <a:pt x="88" y="47"/>
                    <a:pt x="84" y="53"/>
                  </a:cubicBezTo>
                  <a:cubicBezTo>
                    <a:pt x="80" y="59"/>
                    <a:pt x="74" y="66"/>
                    <a:pt x="69" y="68"/>
                  </a:cubicBezTo>
                  <a:cubicBezTo>
                    <a:pt x="58" y="75"/>
                    <a:pt x="48" y="84"/>
                    <a:pt x="37" y="89"/>
                  </a:cubicBezTo>
                  <a:cubicBezTo>
                    <a:pt x="28" y="93"/>
                    <a:pt x="17" y="93"/>
                    <a:pt x="8" y="97"/>
                  </a:cubicBezTo>
                  <a:cubicBezTo>
                    <a:pt x="7" y="97"/>
                    <a:pt x="2" y="98"/>
                    <a:pt x="0" y="97"/>
                  </a:cubicBezTo>
                  <a:cubicBezTo>
                    <a:pt x="4" y="89"/>
                    <a:pt x="4" y="78"/>
                    <a:pt x="6" y="68"/>
                  </a:cubicBezTo>
                  <a:cubicBezTo>
                    <a:pt x="9" y="49"/>
                    <a:pt x="18" y="34"/>
                    <a:pt x="25" y="21"/>
                  </a:cubicBezTo>
                  <a:cubicBezTo>
                    <a:pt x="27" y="16"/>
                    <a:pt x="34" y="0"/>
                    <a:pt x="37" y="0"/>
                  </a:cubicBezTo>
                  <a:cubicBezTo>
                    <a:pt x="43" y="23"/>
                    <a:pt x="31" y="52"/>
                    <a:pt x="24" y="67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20" name="Freeform 76"/>
            <p:cNvSpPr>
              <a:spLocks/>
            </p:cNvSpPr>
            <p:nvPr userDrawn="1"/>
          </p:nvSpPr>
          <p:spPr bwMode="auto">
            <a:xfrm>
              <a:off x="4249" y="1709"/>
              <a:ext cx="408" cy="660"/>
            </a:xfrm>
            <a:custGeom>
              <a:avLst/>
              <a:gdLst>
                <a:gd name="T0" fmla="*/ 30 w 68"/>
                <a:gd name="T1" fmla="*/ 93 h 110"/>
                <a:gd name="T2" fmla="*/ 32 w 68"/>
                <a:gd name="T3" fmla="*/ 82 h 110"/>
                <a:gd name="T4" fmla="*/ 52 w 68"/>
                <a:gd name="T5" fmla="*/ 26 h 110"/>
                <a:gd name="T6" fmla="*/ 63 w 68"/>
                <a:gd name="T7" fmla="*/ 0 h 110"/>
                <a:gd name="T8" fmla="*/ 61 w 68"/>
                <a:gd name="T9" fmla="*/ 43 h 110"/>
                <a:gd name="T10" fmla="*/ 38 w 68"/>
                <a:gd name="T11" fmla="*/ 91 h 110"/>
                <a:gd name="T12" fmla="*/ 23 w 68"/>
                <a:gd name="T13" fmla="*/ 110 h 110"/>
                <a:gd name="T14" fmla="*/ 8 w 68"/>
                <a:gd name="T15" fmla="*/ 71 h 110"/>
                <a:gd name="T16" fmla="*/ 0 w 68"/>
                <a:gd name="T17" fmla="*/ 28 h 110"/>
                <a:gd name="T18" fmla="*/ 1 w 68"/>
                <a:gd name="T19" fmla="*/ 23 h 110"/>
                <a:gd name="T20" fmla="*/ 26 w 68"/>
                <a:gd name="T21" fmla="*/ 77 h 110"/>
                <a:gd name="T22" fmla="*/ 30 w 68"/>
                <a:gd name="T23" fmla="*/ 9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" h="110">
                  <a:moveTo>
                    <a:pt x="30" y="93"/>
                  </a:moveTo>
                  <a:cubicBezTo>
                    <a:pt x="31" y="88"/>
                    <a:pt x="32" y="86"/>
                    <a:pt x="32" y="82"/>
                  </a:cubicBezTo>
                  <a:cubicBezTo>
                    <a:pt x="36" y="58"/>
                    <a:pt x="43" y="43"/>
                    <a:pt x="52" y="26"/>
                  </a:cubicBezTo>
                  <a:cubicBezTo>
                    <a:pt x="56" y="18"/>
                    <a:pt x="60" y="8"/>
                    <a:pt x="63" y="0"/>
                  </a:cubicBezTo>
                  <a:cubicBezTo>
                    <a:pt x="68" y="8"/>
                    <a:pt x="63" y="34"/>
                    <a:pt x="61" y="43"/>
                  </a:cubicBezTo>
                  <a:cubicBezTo>
                    <a:pt x="57" y="65"/>
                    <a:pt x="46" y="77"/>
                    <a:pt x="38" y="91"/>
                  </a:cubicBezTo>
                  <a:cubicBezTo>
                    <a:pt x="35" y="96"/>
                    <a:pt x="26" y="110"/>
                    <a:pt x="23" y="110"/>
                  </a:cubicBezTo>
                  <a:cubicBezTo>
                    <a:pt x="18" y="100"/>
                    <a:pt x="14" y="83"/>
                    <a:pt x="8" y="71"/>
                  </a:cubicBezTo>
                  <a:cubicBezTo>
                    <a:pt x="2" y="59"/>
                    <a:pt x="3" y="42"/>
                    <a:pt x="0" y="28"/>
                  </a:cubicBezTo>
                  <a:cubicBezTo>
                    <a:pt x="0" y="27"/>
                    <a:pt x="1" y="25"/>
                    <a:pt x="1" y="23"/>
                  </a:cubicBezTo>
                  <a:cubicBezTo>
                    <a:pt x="11" y="36"/>
                    <a:pt x="22" y="54"/>
                    <a:pt x="26" y="77"/>
                  </a:cubicBezTo>
                  <a:cubicBezTo>
                    <a:pt x="27" y="83"/>
                    <a:pt x="28" y="86"/>
                    <a:pt x="30" y="93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21" name="Freeform 77"/>
            <p:cNvSpPr>
              <a:spLocks noEditPoints="1"/>
            </p:cNvSpPr>
            <p:nvPr userDrawn="1"/>
          </p:nvSpPr>
          <p:spPr bwMode="auto">
            <a:xfrm>
              <a:off x="1669" y="623"/>
              <a:ext cx="2304" cy="2772"/>
            </a:xfrm>
            <a:custGeom>
              <a:avLst/>
              <a:gdLst>
                <a:gd name="T0" fmla="*/ 83 w 384"/>
                <a:gd name="T1" fmla="*/ 202 h 462"/>
                <a:gd name="T2" fmla="*/ 122 w 384"/>
                <a:gd name="T3" fmla="*/ 144 h 462"/>
                <a:gd name="T4" fmla="*/ 217 w 384"/>
                <a:gd name="T5" fmla="*/ 15 h 462"/>
                <a:gd name="T6" fmla="*/ 281 w 384"/>
                <a:gd name="T7" fmla="*/ 169 h 462"/>
                <a:gd name="T8" fmla="*/ 295 w 384"/>
                <a:gd name="T9" fmla="*/ 276 h 462"/>
                <a:gd name="T10" fmla="*/ 266 w 384"/>
                <a:gd name="T11" fmla="*/ 335 h 462"/>
                <a:gd name="T12" fmla="*/ 212 w 384"/>
                <a:gd name="T13" fmla="*/ 358 h 462"/>
                <a:gd name="T14" fmla="*/ 200 w 384"/>
                <a:gd name="T15" fmla="*/ 374 h 462"/>
                <a:gd name="T16" fmla="*/ 259 w 384"/>
                <a:gd name="T17" fmla="*/ 308 h 462"/>
                <a:gd name="T18" fmla="*/ 216 w 384"/>
                <a:gd name="T19" fmla="*/ 351 h 462"/>
                <a:gd name="T20" fmla="*/ 284 w 384"/>
                <a:gd name="T21" fmla="*/ 293 h 462"/>
                <a:gd name="T22" fmla="*/ 277 w 384"/>
                <a:gd name="T23" fmla="*/ 260 h 462"/>
                <a:gd name="T24" fmla="*/ 160 w 384"/>
                <a:gd name="T25" fmla="*/ 283 h 462"/>
                <a:gd name="T26" fmla="*/ 176 w 384"/>
                <a:gd name="T27" fmla="*/ 314 h 462"/>
                <a:gd name="T28" fmla="*/ 189 w 384"/>
                <a:gd name="T29" fmla="*/ 332 h 462"/>
                <a:gd name="T30" fmla="*/ 199 w 384"/>
                <a:gd name="T31" fmla="*/ 362 h 462"/>
                <a:gd name="T32" fmla="*/ 132 w 384"/>
                <a:gd name="T33" fmla="*/ 275 h 462"/>
                <a:gd name="T34" fmla="*/ 140 w 384"/>
                <a:gd name="T35" fmla="*/ 241 h 462"/>
                <a:gd name="T36" fmla="*/ 138 w 384"/>
                <a:gd name="T37" fmla="*/ 133 h 462"/>
                <a:gd name="T38" fmla="*/ 142 w 384"/>
                <a:gd name="T39" fmla="*/ 154 h 462"/>
                <a:gd name="T40" fmla="*/ 246 w 384"/>
                <a:gd name="T41" fmla="*/ 17 h 462"/>
                <a:gd name="T42" fmla="*/ 224 w 384"/>
                <a:gd name="T43" fmla="*/ 161 h 462"/>
                <a:gd name="T44" fmla="*/ 222 w 384"/>
                <a:gd name="T45" fmla="*/ 26 h 462"/>
                <a:gd name="T46" fmla="*/ 204 w 384"/>
                <a:gd name="T47" fmla="*/ 339 h 462"/>
                <a:gd name="T48" fmla="*/ 195 w 384"/>
                <a:gd name="T49" fmla="*/ 326 h 462"/>
                <a:gd name="T50" fmla="*/ 179 w 384"/>
                <a:gd name="T51" fmla="*/ 302 h 462"/>
                <a:gd name="T52" fmla="*/ 170 w 384"/>
                <a:gd name="T53" fmla="*/ 285 h 462"/>
                <a:gd name="T54" fmla="*/ 229 w 384"/>
                <a:gd name="T55" fmla="*/ 309 h 462"/>
                <a:gd name="T56" fmla="*/ 257 w 384"/>
                <a:gd name="T57" fmla="*/ 294 h 462"/>
                <a:gd name="T58" fmla="*/ 238 w 384"/>
                <a:gd name="T59" fmla="*/ 288 h 462"/>
                <a:gd name="T60" fmla="*/ 116 w 384"/>
                <a:gd name="T61" fmla="*/ 274 h 462"/>
                <a:gd name="T62" fmla="*/ 97 w 384"/>
                <a:gd name="T63" fmla="*/ 205 h 462"/>
                <a:gd name="T64" fmla="*/ 110 w 384"/>
                <a:gd name="T65" fmla="*/ 211 h 462"/>
                <a:gd name="T66" fmla="*/ 121 w 384"/>
                <a:gd name="T67" fmla="*/ 240 h 462"/>
                <a:gd name="T68" fmla="*/ 165 w 384"/>
                <a:gd name="T69" fmla="*/ 274 h 462"/>
                <a:gd name="T70" fmla="*/ 156 w 384"/>
                <a:gd name="T71" fmla="*/ 254 h 462"/>
                <a:gd name="T72" fmla="*/ 185 w 384"/>
                <a:gd name="T73" fmla="*/ 272 h 462"/>
                <a:gd name="T74" fmla="*/ 171 w 384"/>
                <a:gd name="T75" fmla="*/ 254 h 462"/>
                <a:gd name="T76" fmla="*/ 156 w 384"/>
                <a:gd name="T77" fmla="*/ 243 h 462"/>
                <a:gd name="T78" fmla="*/ 144 w 384"/>
                <a:gd name="T79" fmla="*/ 221 h 462"/>
                <a:gd name="T80" fmla="*/ 147 w 384"/>
                <a:gd name="T81" fmla="*/ 188 h 462"/>
                <a:gd name="T82" fmla="*/ 238 w 384"/>
                <a:gd name="T83" fmla="*/ 221 h 462"/>
                <a:gd name="T84" fmla="*/ 198 w 384"/>
                <a:gd name="T85" fmla="*/ 271 h 462"/>
                <a:gd name="T86" fmla="*/ 259 w 384"/>
                <a:gd name="T87" fmla="*/ 257 h 462"/>
                <a:gd name="T88" fmla="*/ 278 w 384"/>
                <a:gd name="T89" fmla="*/ 176 h 462"/>
                <a:gd name="T90" fmla="*/ 252 w 384"/>
                <a:gd name="T91" fmla="*/ 231 h 462"/>
                <a:gd name="T92" fmla="*/ 139 w 384"/>
                <a:gd name="T93" fmla="*/ 231 h 462"/>
                <a:gd name="T94" fmla="*/ 266 w 384"/>
                <a:gd name="T95" fmla="*/ 193 h 462"/>
                <a:gd name="T96" fmla="*/ 113 w 384"/>
                <a:gd name="T97" fmla="*/ 202 h 462"/>
                <a:gd name="T98" fmla="*/ 129 w 384"/>
                <a:gd name="T99" fmla="*/ 193 h 462"/>
                <a:gd name="T100" fmla="*/ 222 w 384"/>
                <a:gd name="T101" fmla="*/ 176 h 462"/>
                <a:gd name="T102" fmla="*/ 103 w 384"/>
                <a:gd name="T103" fmla="*/ 188 h 462"/>
                <a:gd name="T104" fmla="*/ 117 w 384"/>
                <a:gd name="T105" fmla="*/ 188 h 462"/>
                <a:gd name="T106" fmla="*/ 143 w 384"/>
                <a:gd name="T107" fmla="*/ 181 h 462"/>
                <a:gd name="T108" fmla="*/ 137 w 384"/>
                <a:gd name="T109" fmla="*/ 170 h 462"/>
                <a:gd name="T110" fmla="*/ 172 w 384"/>
                <a:gd name="T111" fmla="*/ 101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4" h="462">
                  <a:moveTo>
                    <a:pt x="115" y="290"/>
                  </a:moveTo>
                  <a:cubicBezTo>
                    <a:pt x="81" y="285"/>
                    <a:pt x="0" y="257"/>
                    <a:pt x="57" y="217"/>
                  </a:cubicBezTo>
                  <a:cubicBezTo>
                    <a:pt x="58" y="217"/>
                    <a:pt x="59" y="216"/>
                    <a:pt x="60" y="215"/>
                  </a:cubicBezTo>
                  <a:cubicBezTo>
                    <a:pt x="60" y="215"/>
                    <a:pt x="61" y="214"/>
                    <a:pt x="62" y="213"/>
                  </a:cubicBezTo>
                  <a:cubicBezTo>
                    <a:pt x="65" y="212"/>
                    <a:pt x="69" y="209"/>
                    <a:pt x="72" y="208"/>
                  </a:cubicBezTo>
                  <a:cubicBezTo>
                    <a:pt x="75" y="206"/>
                    <a:pt x="79" y="204"/>
                    <a:pt x="83" y="202"/>
                  </a:cubicBezTo>
                  <a:cubicBezTo>
                    <a:pt x="86" y="201"/>
                    <a:pt x="88" y="199"/>
                    <a:pt x="91" y="198"/>
                  </a:cubicBezTo>
                  <a:cubicBezTo>
                    <a:pt x="93" y="197"/>
                    <a:pt x="96" y="196"/>
                    <a:pt x="98" y="195"/>
                  </a:cubicBezTo>
                  <a:cubicBezTo>
                    <a:pt x="98" y="195"/>
                    <a:pt x="98" y="195"/>
                    <a:pt x="98" y="195"/>
                  </a:cubicBezTo>
                  <a:cubicBezTo>
                    <a:pt x="83" y="171"/>
                    <a:pt x="84" y="149"/>
                    <a:pt x="117" y="149"/>
                  </a:cubicBezTo>
                  <a:cubicBezTo>
                    <a:pt x="119" y="149"/>
                    <a:pt x="120" y="149"/>
                    <a:pt x="122" y="150"/>
                  </a:cubicBezTo>
                  <a:cubicBezTo>
                    <a:pt x="122" y="148"/>
                    <a:pt x="122" y="146"/>
                    <a:pt x="122" y="144"/>
                  </a:cubicBezTo>
                  <a:cubicBezTo>
                    <a:pt x="118" y="143"/>
                    <a:pt x="115" y="138"/>
                    <a:pt x="115" y="133"/>
                  </a:cubicBezTo>
                  <a:cubicBezTo>
                    <a:pt x="115" y="130"/>
                    <a:pt x="116" y="127"/>
                    <a:pt x="119" y="125"/>
                  </a:cubicBezTo>
                  <a:cubicBezTo>
                    <a:pt x="120" y="111"/>
                    <a:pt x="121" y="99"/>
                    <a:pt x="131" y="89"/>
                  </a:cubicBezTo>
                  <a:cubicBezTo>
                    <a:pt x="141" y="79"/>
                    <a:pt x="159" y="82"/>
                    <a:pt x="168" y="89"/>
                  </a:cubicBezTo>
                  <a:cubicBezTo>
                    <a:pt x="181" y="63"/>
                    <a:pt x="195" y="37"/>
                    <a:pt x="218" y="19"/>
                  </a:cubicBezTo>
                  <a:cubicBezTo>
                    <a:pt x="217" y="18"/>
                    <a:pt x="217" y="16"/>
                    <a:pt x="217" y="15"/>
                  </a:cubicBezTo>
                  <a:cubicBezTo>
                    <a:pt x="217" y="7"/>
                    <a:pt x="223" y="0"/>
                    <a:pt x="232" y="0"/>
                  </a:cubicBezTo>
                  <a:cubicBezTo>
                    <a:pt x="236" y="0"/>
                    <a:pt x="240" y="2"/>
                    <a:pt x="242" y="4"/>
                  </a:cubicBezTo>
                  <a:cubicBezTo>
                    <a:pt x="303" y="5"/>
                    <a:pt x="286" y="115"/>
                    <a:pt x="281" y="151"/>
                  </a:cubicBezTo>
                  <a:cubicBezTo>
                    <a:pt x="281" y="155"/>
                    <a:pt x="280" y="160"/>
                    <a:pt x="279" y="164"/>
                  </a:cubicBezTo>
                  <a:cubicBezTo>
                    <a:pt x="279" y="166"/>
                    <a:pt x="279" y="167"/>
                    <a:pt x="279" y="168"/>
                  </a:cubicBezTo>
                  <a:cubicBezTo>
                    <a:pt x="279" y="168"/>
                    <a:pt x="280" y="168"/>
                    <a:pt x="281" y="169"/>
                  </a:cubicBezTo>
                  <a:cubicBezTo>
                    <a:pt x="341" y="174"/>
                    <a:pt x="384" y="210"/>
                    <a:pt x="302" y="250"/>
                  </a:cubicBezTo>
                  <a:cubicBezTo>
                    <a:pt x="299" y="251"/>
                    <a:pt x="296" y="253"/>
                    <a:pt x="294" y="254"/>
                  </a:cubicBezTo>
                  <a:cubicBezTo>
                    <a:pt x="294" y="254"/>
                    <a:pt x="293" y="254"/>
                    <a:pt x="293" y="254"/>
                  </a:cubicBezTo>
                  <a:cubicBezTo>
                    <a:pt x="291" y="255"/>
                    <a:pt x="288" y="256"/>
                    <a:pt x="285" y="257"/>
                  </a:cubicBezTo>
                  <a:cubicBezTo>
                    <a:pt x="289" y="263"/>
                    <a:pt x="292" y="269"/>
                    <a:pt x="295" y="276"/>
                  </a:cubicBezTo>
                  <a:cubicBezTo>
                    <a:pt x="295" y="276"/>
                    <a:pt x="295" y="276"/>
                    <a:pt x="295" y="276"/>
                  </a:cubicBezTo>
                  <a:cubicBezTo>
                    <a:pt x="301" y="277"/>
                    <a:pt x="305" y="282"/>
                    <a:pt x="305" y="288"/>
                  </a:cubicBezTo>
                  <a:cubicBezTo>
                    <a:pt x="305" y="293"/>
                    <a:pt x="302" y="297"/>
                    <a:pt x="297" y="299"/>
                  </a:cubicBezTo>
                  <a:cubicBezTo>
                    <a:pt x="288" y="305"/>
                    <a:pt x="277" y="307"/>
                    <a:pt x="267" y="306"/>
                  </a:cubicBezTo>
                  <a:cubicBezTo>
                    <a:pt x="267" y="308"/>
                    <a:pt x="267" y="310"/>
                    <a:pt x="267" y="312"/>
                  </a:cubicBezTo>
                  <a:cubicBezTo>
                    <a:pt x="267" y="318"/>
                    <a:pt x="267" y="323"/>
                    <a:pt x="267" y="330"/>
                  </a:cubicBezTo>
                  <a:cubicBezTo>
                    <a:pt x="267" y="332"/>
                    <a:pt x="266" y="333"/>
                    <a:pt x="266" y="335"/>
                  </a:cubicBezTo>
                  <a:cubicBezTo>
                    <a:pt x="262" y="367"/>
                    <a:pt x="243" y="380"/>
                    <a:pt x="218" y="363"/>
                  </a:cubicBezTo>
                  <a:cubicBezTo>
                    <a:pt x="217" y="362"/>
                    <a:pt x="216" y="362"/>
                    <a:pt x="215" y="361"/>
                  </a:cubicBezTo>
                  <a:cubicBezTo>
                    <a:pt x="215" y="361"/>
                    <a:pt x="214" y="360"/>
                    <a:pt x="213" y="359"/>
                  </a:cubicBezTo>
                  <a:cubicBezTo>
                    <a:pt x="213" y="359"/>
                    <a:pt x="213" y="359"/>
                    <a:pt x="213" y="359"/>
                  </a:cubicBezTo>
                  <a:cubicBezTo>
                    <a:pt x="213" y="359"/>
                    <a:pt x="213" y="359"/>
                    <a:pt x="213" y="359"/>
                  </a:cubicBezTo>
                  <a:cubicBezTo>
                    <a:pt x="212" y="359"/>
                    <a:pt x="212" y="358"/>
                    <a:pt x="212" y="358"/>
                  </a:cubicBezTo>
                  <a:cubicBezTo>
                    <a:pt x="212" y="358"/>
                    <a:pt x="211" y="358"/>
                    <a:pt x="211" y="359"/>
                  </a:cubicBezTo>
                  <a:cubicBezTo>
                    <a:pt x="209" y="362"/>
                    <a:pt x="207" y="366"/>
                    <a:pt x="204" y="369"/>
                  </a:cubicBezTo>
                  <a:cubicBezTo>
                    <a:pt x="204" y="370"/>
                    <a:pt x="203" y="371"/>
                    <a:pt x="202" y="372"/>
                  </a:cubicBezTo>
                  <a:cubicBezTo>
                    <a:pt x="202" y="372"/>
                    <a:pt x="202" y="372"/>
                    <a:pt x="202" y="372"/>
                  </a:cubicBezTo>
                  <a:cubicBezTo>
                    <a:pt x="202" y="372"/>
                    <a:pt x="201" y="373"/>
                    <a:pt x="201" y="373"/>
                  </a:cubicBezTo>
                  <a:cubicBezTo>
                    <a:pt x="201" y="374"/>
                    <a:pt x="200" y="374"/>
                    <a:pt x="200" y="374"/>
                  </a:cubicBezTo>
                  <a:cubicBezTo>
                    <a:pt x="200" y="375"/>
                    <a:pt x="200" y="375"/>
                    <a:pt x="199" y="375"/>
                  </a:cubicBezTo>
                  <a:cubicBezTo>
                    <a:pt x="199" y="376"/>
                    <a:pt x="199" y="376"/>
                    <a:pt x="198" y="377"/>
                  </a:cubicBezTo>
                  <a:cubicBezTo>
                    <a:pt x="198" y="377"/>
                    <a:pt x="198" y="377"/>
                    <a:pt x="198" y="377"/>
                  </a:cubicBezTo>
                  <a:cubicBezTo>
                    <a:pt x="127" y="462"/>
                    <a:pt x="112" y="340"/>
                    <a:pt x="115" y="290"/>
                  </a:cubicBezTo>
                  <a:close/>
                  <a:moveTo>
                    <a:pt x="259" y="304"/>
                  </a:moveTo>
                  <a:cubicBezTo>
                    <a:pt x="259" y="305"/>
                    <a:pt x="259" y="307"/>
                    <a:pt x="259" y="308"/>
                  </a:cubicBezTo>
                  <a:cubicBezTo>
                    <a:pt x="259" y="314"/>
                    <a:pt x="259" y="320"/>
                    <a:pt x="259" y="325"/>
                  </a:cubicBezTo>
                  <a:cubicBezTo>
                    <a:pt x="259" y="328"/>
                    <a:pt x="258" y="331"/>
                    <a:pt x="258" y="334"/>
                  </a:cubicBezTo>
                  <a:cubicBezTo>
                    <a:pt x="254" y="359"/>
                    <a:pt x="244" y="372"/>
                    <a:pt x="220" y="355"/>
                  </a:cubicBezTo>
                  <a:cubicBezTo>
                    <a:pt x="219" y="354"/>
                    <a:pt x="218" y="353"/>
                    <a:pt x="218" y="352"/>
                  </a:cubicBezTo>
                  <a:cubicBezTo>
                    <a:pt x="217" y="352"/>
                    <a:pt x="217" y="351"/>
                    <a:pt x="216" y="351"/>
                  </a:cubicBezTo>
                  <a:cubicBezTo>
                    <a:pt x="216" y="351"/>
                    <a:pt x="216" y="351"/>
                    <a:pt x="216" y="351"/>
                  </a:cubicBezTo>
                  <a:cubicBezTo>
                    <a:pt x="222" y="341"/>
                    <a:pt x="227" y="331"/>
                    <a:pt x="232" y="321"/>
                  </a:cubicBezTo>
                  <a:cubicBezTo>
                    <a:pt x="236" y="314"/>
                    <a:pt x="239" y="306"/>
                    <a:pt x="242" y="298"/>
                  </a:cubicBezTo>
                  <a:cubicBezTo>
                    <a:pt x="248" y="300"/>
                    <a:pt x="253" y="302"/>
                    <a:pt x="259" y="304"/>
                  </a:cubicBezTo>
                  <a:close/>
                  <a:moveTo>
                    <a:pt x="287" y="279"/>
                  </a:moveTo>
                  <a:cubicBezTo>
                    <a:pt x="284" y="281"/>
                    <a:pt x="283" y="284"/>
                    <a:pt x="283" y="288"/>
                  </a:cubicBezTo>
                  <a:cubicBezTo>
                    <a:pt x="283" y="290"/>
                    <a:pt x="283" y="291"/>
                    <a:pt x="284" y="293"/>
                  </a:cubicBezTo>
                  <a:cubicBezTo>
                    <a:pt x="284" y="293"/>
                    <a:pt x="284" y="293"/>
                    <a:pt x="284" y="293"/>
                  </a:cubicBezTo>
                  <a:cubicBezTo>
                    <a:pt x="278" y="296"/>
                    <a:pt x="272" y="296"/>
                    <a:pt x="266" y="295"/>
                  </a:cubicBezTo>
                  <a:cubicBezTo>
                    <a:pt x="265" y="289"/>
                    <a:pt x="264" y="283"/>
                    <a:pt x="264" y="277"/>
                  </a:cubicBezTo>
                  <a:cubicBezTo>
                    <a:pt x="263" y="273"/>
                    <a:pt x="262" y="269"/>
                    <a:pt x="261" y="265"/>
                  </a:cubicBezTo>
                  <a:cubicBezTo>
                    <a:pt x="263" y="265"/>
                    <a:pt x="265" y="264"/>
                    <a:pt x="267" y="264"/>
                  </a:cubicBezTo>
                  <a:cubicBezTo>
                    <a:pt x="270" y="262"/>
                    <a:pt x="273" y="261"/>
                    <a:pt x="277" y="260"/>
                  </a:cubicBezTo>
                  <a:cubicBezTo>
                    <a:pt x="280" y="262"/>
                    <a:pt x="286" y="275"/>
                    <a:pt x="287" y="278"/>
                  </a:cubicBezTo>
                  <a:cubicBezTo>
                    <a:pt x="287" y="278"/>
                    <a:pt x="287" y="278"/>
                    <a:pt x="287" y="279"/>
                  </a:cubicBezTo>
                  <a:close/>
                  <a:moveTo>
                    <a:pt x="135" y="290"/>
                  </a:moveTo>
                  <a:cubicBezTo>
                    <a:pt x="137" y="291"/>
                    <a:pt x="140" y="292"/>
                    <a:pt x="142" y="292"/>
                  </a:cubicBezTo>
                  <a:cubicBezTo>
                    <a:pt x="147" y="292"/>
                    <a:pt x="152" y="288"/>
                    <a:pt x="153" y="283"/>
                  </a:cubicBezTo>
                  <a:cubicBezTo>
                    <a:pt x="155" y="283"/>
                    <a:pt x="157" y="283"/>
                    <a:pt x="160" y="283"/>
                  </a:cubicBezTo>
                  <a:cubicBezTo>
                    <a:pt x="161" y="285"/>
                    <a:pt x="162" y="287"/>
                    <a:pt x="163" y="290"/>
                  </a:cubicBezTo>
                  <a:cubicBezTo>
                    <a:pt x="164" y="291"/>
                    <a:pt x="165" y="293"/>
                    <a:pt x="166" y="294"/>
                  </a:cubicBezTo>
                  <a:cubicBezTo>
                    <a:pt x="166" y="296"/>
                    <a:pt x="167" y="297"/>
                    <a:pt x="168" y="298"/>
                  </a:cubicBezTo>
                  <a:cubicBezTo>
                    <a:pt x="170" y="303"/>
                    <a:pt x="172" y="307"/>
                    <a:pt x="175" y="311"/>
                  </a:cubicBezTo>
                  <a:cubicBezTo>
                    <a:pt x="175" y="312"/>
                    <a:pt x="175" y="312"/>
                    <a:pt x="175" y="312"/>
                  </a:cubicBezTo>
                  <a:cubicBezTo>
                    <a:pt x="176" y="313"/>
                    <a:pt x="176" y="313"/>
                    <a:pt x="176" y="314"/>
                  </a:cubicBezTo>
                  <a:cubicBezTo>
                    <a:pt x="177" y="315"/>
                    <a:pt x="179" y="317"/>
                    <a:pt x="180" y="319"/>
                  </a:cubicBezTo>
                  <a:cubicBezTo>
                    <a:pt x="180" y="320"/>
                    <a:pt x="181" y="320"/>
                    <a:pt x="181" y="321"/>
                  </a:cubicBezTo>
                  <a:cubicBezTo>
                    <a:pt x="182" y="323"/>
                    <a:pt x="183" y="324"/>
                    <a:pt x="184" y="326"/>
                  </a:cubicBezTo>
                  <a:cubicBezTo>
                    <a:pt x="184" y="326"/>
                    <a:pt x="184" y="326"/>
                    <a:pt x="184" y="326"/>
                  </a:cubicBezTo>
                  <a:cubicBezTo>
                    <a:pt x="185" y="327"/>
                    <a:pt x="186" y="328"/>
                    <a:pt x="186" y="329"/>
                  </a:cubicBezTo>
                  <a:cubicBezTo>
                    <a:pt x="187" y="330"/>
                    <a:pt x="188" y="331"/>
                    <a:pt x="189" y="332"/>
                  </a:cubicBezTo>
                  <a:cubicBezTo>
                    <a:pt x="190" y="333"/>
                    <a:pt x="190" y="334"/>
                    <a:pt x="191" y="335"/>
                  </a:cubicBezTo>
                  <a:cubicBezTo>
                    <a:pt x="192" y="336"/>
                    <a:pt x="192" y="337"/>
                    <a:pt x="193" y="338"/>
                  </a:cubicBezTo>
                  <a:cubicBezTo>
                    <a:pt x="196" y="341"/>
                    <a:pt x="199" y="345"/>
                    <a:pt x="202" y="349"/>
                  </a:cubicBezTo>
                  <a:cubicBezTo>
                    <a:pt x="203" y="350"/>
                    <a:pt x="204" y="351"/>
                    <a:pt x="206" y="352"/>
                  </a:cubicBezTo>
                  <a:cubicBezTo>
                    <a:pt x="205" y="353"/>
                    <a:pt x="205" y="354"/>
                    <a:pt x="204" y="355"/>
                  </a:cubicBezTo>
                  <a:cubicBezTo>
                    <a:pt x="202" y="357"/>
                    <a:pt x="201" y="360"/>
                    <a:pt x="199" y="362"/>
                  </a:cubicBezTo>
                  <a:cubicBezTo>
                    <a:pt x="199" y="362"/>
                    <a:pt x="198" y="364"/>
                    <a:pt x="198" y="364"/>
                  </a:cubicBezTo>
                  <a:cubicBezTo>
                    <a:pt x="132" y="450"/>
                    <a:pt x="120" y="339"/>
                    <a:pt x="124" y="290"/>
                  </a:cubicBezTo>
                  <a:cubicBezTo>
                    <a:pt x="128" y="290"/>
                    <a:pt x="132" y="290"/>
                    <a:pt x="135" y="290"/>
                  </a:cubicBezTo>
                  <a:close/>
                  <a:moveTo>
                    <a:pt x="151" y="275"/>
                  </a:moveTo>
                  <a:cubicBezTo>
                    <a:pt x="149" y="272"/>
                    <a:pt x="146" y="269"/>
                    <a:pt x="142" y="269"/>
                  </a:cubicBezTo>
                  <a:cubicBezTo>
                    <a:pt x="138" y="269"/>
                    <a:pt x="134" y="272"/>
                    <a:pt x="132" y="275"/>
                  </a:cubicBezTo>
                  <a:cubicBezTo>
                    <a:pt x="130" y="275"/>
                    <a:pt x="127" y="275"/>
                    <a:pt x="125" y="275"/>
                  </a:cubicBezTo>
                  <a:cubicBezTo>
                    <a:pt x="126" y="269"/>
                    <a:pt x="126" y="264"/>
                    <a:pt x="127" y="259"/>
                  </a:cubicBezTo>
                  <a:cubicBezTo>
                    <a:pt x="127" y="254"/>
                    <a:pt x="128" y="250"/>
                    <a:pt x="129" y="246"/>
                  </a:cubicBezTo>
                  <a:cubicBezTo>
                    <a:pt x="129" y="241"/>
                    <a:pt x="130" y="237"/>
                    <a:pt x="131" y="233"/>
                  </a:cubicBezTo>
                  <a:cubicBezTo>
                    <a:pt x="133" y="234"/>
                    <a:pt x="135" y="236"/>
                    <a:pt x="137" y="238"/>
                  </a:cubicBezTo>
                  <a:cubicBezTo>
                    <a:pt x="138" y="239"/>
                    <a:pt x="139" y="240"/>
                    <a:pt x="140" y="241"/>
                  </a:cubicBezTo>
                  <a:cubicBezTo>
                    <a:pt x="140" y="241"/>
                    <a:pt x="142" y="243"/>
                    <a:pt x="143" y="243"/>
                  </a:cubicBezTo>
                  <a:cubicBezTo>
                    <a:pt x="147" y="254"/>
                    <a:pt x="151" y="264"/>
                    <a:pt x="156" y="275"/>
                  </a:cubicBezTo>
                  <a:cubicBezTo>
                    <a:pt x="156" y="275"/>
                    <a:pt x="155" y="275"/>
                    <a:pt x="155" y="275"/>
                  </a:cubicBezTo>
                  <a:cubicBezTo>
                    <a:pt x="154" y="275"/>
                    <a:pt x="153" y="275"/>
                    <a:pt x="151" y="275"/>
                  </a:cubicBezTo>
                  <a:close/>
                  <a:moveTo>
                    <a:pt x="132" y="123"/>
                  </a:moveTo>
                  <a:cubicBezTo>
                    <a:pt x="135" y="125"/>
                    <a:pt x="138" y="129"/>
                    <a:pt x="138" y="133"/>
                  </a:cubicBezTo>
                  <a:cubicBezTo>
                    <a:pt x="138" y="138"/>
                    <a:pt x="134" y="143"/>
                    <a:pt x="130" y="144"/>
                  </a:cubicBezTo>
                  <a:cubicBezTo>
                    <a:pt x="130" y="146"/>
                    <a:pt x="130" y="147"/>
                    <a:pt x="130" y="149"/>
                  </a:cubicBezTo>
                  <a:cubicBezTo>
                    <a:pt x="130" y="149"/>
                    <a:pt x="130" y="150"/>
                    <a:pt x="130" y="151"/>
                  </a:cubicBezTo>
                  <a:cubicBezTo>
                    <a:pt x="132" y="151"/>
                    <a:pt x="134" y="152"/>
                    <a:pt x="136" y="152"/>
                  </a:cubicBezTo>
                  <a:cubicBezTo>
                    <a:pt x="138" y="153"/>
                    <a:pt x="140" y="154"/>
                    <a:pt x="142" y="154"/>
                  </a:cubicBezTo>
                  <a:cubicBezTo>
                    <a:pt x="142" y="154"/>
                    <a:pt x="142" y="154"/>
                    <a:pt x="142" y="154"/>
                  </a:cubicBezTo>
                  <a:cubicBezTo>
                    <a:pt x="145" y="147"/>
                    <a:pt x="163" y="96"/>
                    <a:pt x="165" y="96"/>
                  </a:cubicBezTo>
                  <a:cubicBezTo>
                    <a:pt x="165" y="96"/>
                    <a:pt x="165" y="96"/>
                    <a:pt x="165" y="96"/>
                  </a:cubicBezTo>
                  <a:cubicBezTo>
                    <a:pt x="142" y="82"/>
                    <a:pt x="130" y="105"/>
                    <a:pt x="132" y="123"/>
                  </a:cubicBezTo>
                  <a:close/>
                  <a:moveTo>
                    <a:pt x="222" y="26"/>
                  </a:moveTo>
                  <a:cubicBezTo>
                    <a:pt x="225" y="28"/>
                    <a:pt x="228" y="30"/>
                    <a:pt x="232" y="30"/>
                  </a:cubicBezTo>
                  <a:cubicBezTo>
                    <a:pt x="239" y="30"/>
                    <a:pt x="245" y="24"/>
                    <a:pt x="246" y="17"/>
                  </a:cubicBezTo>
                  <a:cubicBezTo>
                    <a:pt x="248" y="17"/>
                    <a:pt x="249" y="17"/>
                    <a:pt x="250" y="17"/>
                  </a:cubicBezTo>
                  <a:cubicBezTo>
                    <a:pt x="264" y="21"/>
                    <a:pt x="270" y="44"/>
                    <a:pt x="273" y="56"/>
                  </a:cubicBezTo>
                  <a:cubicBezTo>
                    <a:pt x="276" y="72"/>
                    <a:pt x="276" y="88"/>
                    <a:pt x="276" y="105"/>
                  </a:cubicBezTo>
                  <a:cubicBezTo>
                    <a:pt x="276" y="126"/>
                    <a:pt x="274" y="147"/>
                    <a:pt x="271" y="168"/>
                  </a:cubicBezTo>
                  <a:cubicBezTo>
                    <a:pt x="256" y="167"/>
                    <a:pt x="242" y="167"/>
                    <a:pt x="227" y="168"/>
                  </a:cubicBezTo>
                  <a:cubicBezTo>
                    <a:pt x="226" y="165"/>
                    <a:pt x="225" y="163"/>
                    <a:pt x="224" y="161"/>
                  </a:cubicBezTo>
                  <a:cubicBezTo>
                    <a:pt x="211" y="137"/>
                    <a:pt x="196" y="112"/>
                    <a:pt x="175" y="94"/>
                  </a:cubicBezTo>
                  <a:cubicBezTo>
                    <a:pt x="175" y="94"/>
                    <a:pt x="175" y="94"/>
                    <a:pt x="175" y="94"/>
                  </a:cubicBezTo>
                  <a:cubicBezTo>
                    <a:pt x="178" y="89"/>
                    <a:pt x="180" y="84"/>
                    <a:pt x="182" y="80"/>
                  </a:cubicBezTo>
                  <a:cubicBezTo>
                    <a:pt x="182" y="80"/>
                    <a:pt x="182" y="80"/>
                    <a:pt x="182" y="80"/>
                  </a:cubicBezTo>
                  <a:cubicBezTo>
                    <a:pt x="193" y="61"/>
                    <a:pt x="205" y="41"/>
                    <a:pt x="221" y="27"/>
                  </a:cubicBezTo>
                  <a:cubicBezTo>
                    <a:pt x="222" y="27"/>
                    <a:pt x="222" y="26"/>
                    <a:pt x="222" y="26"/>
                  </a:cubicBezTo>
                  <a:close/>
                  <a:moveTo>
                    <a:pt x="210" y="345"/>
                  </a:moveTo>
                  <a:cubicBezTo>
                    <a:pt x="209" y="344"/>
                    <a:pt x="208" y="343"/>
                    <a:pt x="207" y="342"/>
                  </a:cubicBezTo>
                  <a:cubicBezTo>
                    <a:pt x="207" y="342"/>
                    <a:pt x="207" y="342"/>
                    <a:pt x="207" y="342"/>
                  </a:cubicBezTo>
                  <a:cubicBezTo>
                    <a:pt x="207" y="341"/>
                    <a:pt x="206" y="341"/>
                    <a:pt x="205" y="340"/>
                  </a:cubicBezTo>
                  <a:cubicBezTo>
                    <a:pt x="205" y="340"/>
                    <a:pt x="205" y="340"/>
                    <a:pt x="205" y="340"/>
                  </a:cubicBezTo>
                  <a:cubicBezTo>
                    <a:pt x="205" y="339"/>
                    <a:pt x="204" y="339"/>
                    <a:pt x="204" y="339"/>
                  </a:cubicBezTo>
                  <a:cubicBezTo>
                    <a:pt x="202" y="336"/>
                    <a:pt x="200" y="334"/>
                    <a:pt x="198" y="332"/>
                  </a:cubicBezTo>
                  <a:cubicBezTo>
                    <a:pt x="198" y="331"/>
                    <a:pt x="198" y="331"/>
                    <a:pt x="198" y="331"/>
                  </a:cubicBezTo>
                  <a:cubicBezTo>
                    <a:pt x="198" y="331"/>
                    <a:pt x="198" y="331"/>
                    <a:pt x="198" y="330"/>
                  </a:cubicBezTo>
                  <a:cubicBezTo>
                    <a:pt x="197" y="329"/>
                    <a:pt x="196" y="328"/>
                    <a:pt x="195" y="327"/>
                  </a:cubicBezTo>
                  <a:cubicBezTo>
                    <a:pt x="195" y="327"/>
                    <a:pt x="195" y="327"/>
                    <a:pt x="195" y="327"/>
                  </a:cubicBezTo>
                  <a:cubicBezTo>
                    <a:pt x="195" y="327"/>
                    <a:pt x="195" y="327"/>
                    <a:pt x="195" y="326"/>
                  </a:cubicBezTo>
                  <a:cubicBezTo>
                    <a:pt x="194" y="325"/>
                    <a:pt x="193" y="324"/>
                    <a:pt x="192" y="323"/>
                  </a:cubicBezTo>
                  <a:cubicBezTo>
                    <a:pt x="192" y="323"/>
                    <a:pt x="192" y="323"/>
                    <a:pt x="192" y="323"/>
                  </a:cubicBezTo>
                  <a:cubicBezTo>
                    <a:pt x="190" y="320"/>
                    <a:pt x="189" y="318"/>
                    <a:pt x="187" y="316"/>
                  </a:cubicBezTo>
                  <a:cubicBezTo>
                    <a:pt x="186" y="313"/>
                    <a:pt x="184" y="311"/>
                    <a:pt x="183" y="308"/>
                  </a:cubicBezTo>
                  <a:cubicBezTo>
                    <a:pt x="182" y="307"/>
                    <a:pt x="181" y="306"/>
                    <a:pt x="180" y="304"/>
                  </a:cubicBezTo>
                  <a:cubicBezTo>
                    <a:pt x="180" y="304"/>
                    <a:pt x="179" y="302"/>
                    <a:pt x="179" y="302"/>
                  </a:cubicBezTo>
                  <a:cubicBezTo>
                    <a:pt x="178" y="300"/>
                    <a:pt x="177" y="299"/>
                    <a:pt x="176" y="297"/>
                  </a:cubicBezTo>
                  <a:cubicBezTo>
                    <a:pt x="175" y="295"/>
                    <a:pt x="174" y="293"/>
                    <a:pt x="173" y="292"/>
                  </a:cubicBezTo>
                  <a:cubicBezTo>
                    <a:pt x="173" y="291"/>
                    <a:pt x="173" y="290"/>
                    <a:pt x="172" y="290"/>
                  </a:cubicBezTo>
                  <a:cubicBezTo>
                    <a:pt x="172" y="290"/>
                    <a:pt x="172" y="289"/>
                    <a:pt x="172" y="289"/>
                  </a:cubicBezTo>
                  <a:cubicBezTo>
                    <a:pt x="172" y="288"/>
                    <a:pt x="171" y="287"/>
                    <a:pt x="171" y="286"/>
                  </a:cubicBezTo>
                  <a:cubicBezTo>
                    <a:pt x="171" y="286"/>
                    <a:pt x="170" y="286"/>
                    <a:pt x="170" y="285"/>
                  </a:cubicBezTo>
                  <a:cubicBezTo>
                    <a:pt x="170" y="285"/>
                    <a:pt x="170" y="285"/>
                    <a:pt x="170" y="284"/>
                  </a:cubicBezTo>
                  <a:cubicBezTo>
                    <a:pt x="169" y="284"/>
                    <a:pt x="169" y="283"/>
                    <a:pt x="169" y="283"/>
                  </a:cubicBezTo>
                  <a:cubicBezTo>
                    <a:pt x="169" y="282"/>
                    <a:pt x="169" y="282"/>
                    <a:pt x="168" y="282"/>
                  </a:cubicBezTo>
                  <a:cubicBezTo>
                    <a:pt x="178" y="281"/>
                    <a:pt x="187" y="280"/>
                    <a:pt x="197" y="279"/>
                  </a:cubicBezTo>
                  <a:cubicBezTo>
                    <a:pt x="209" y="285"/>
                    <a:pt x="221" y="291"/>
                    <a:pt x="235" y="296"/>
                  </a:cubicBezTo>
                  <a:cubicBezTo>
                    <a:pt x="233" y="300"/>
                    <a:pt x="231" y="305"/>
                    <a:pt x="229" y="309"/>
                  </a:cubicBezTo>
                  <a:cubicBezTo>
                    <a:pt x="224" y="319"/>
                    <a:pt x="219" y="328"/>
                    <a:pt x="214" y="338"/>
                  </a:cubicBezTo>
                  <a:cubicBezTo>
                    <a:pt x="214" y="338"/>
                    <a:pt x="214" y="338"/>
                    <a:pt x="214" y="339"/>
                  </a:cubicBezTo>
                  <a:cubicBezTo>
                    <a:pt x="214" y="339"/>
                    <a:pt x="214" y="339"/>
                    <a:pt x="214" y="339"/>
                  </a:cubicBezTo>
                  <a:cubicBezTo>
                    <a:pt x="212" y="341"/>
                    <a:pt x="211" y="343"/>
                    <a:pt x="210" y="345"/>
                  </a:cubicBezTo>
                  <a:cubicBezTo>
                    <a:pt x="210" y="345"/>
                    <a:pt x="210" y="345"/>
                    <a:pt x="210" y="345"/>
                  </a:cubicBezTo>
                  <a:close/>
                  <a:moveTo>
                    <a:pt x="257" y="294"/>
                  </a:moveTo>
                  <a:cubicBezTo>
                    <a:pt x="256" y="293"/>
                    <a:pt x="255" y="293"/>
                    <a:pt x="254" y="293"/>
                  </a:cubicBezTo>
                  <a:cubicBezTo>
                    <a:pt x="251" y="292"/>
                    <a:pt x="248" y="291"/>
                    <a:pt x="245" y="291"/>
                  </a:cubicBezTo>
                  <a:cubicBezTo>
                    <a:pt x="248" y="284"/>
                    <a:pt x="251" y="276"/>
                    <a:pt x="253" y="269"/>
                  </a:cubicBezTo>
                  <a:cubicBezTo>
                    <a:pt x="255" y="277"/>
                    <a:pt x="256" y="285"/>
                    <a:pt x="258" y="294"/>
                  </a:cubicBezTo>
                  <a:cubicBezTo>
                    <a:pt x="257" y="294"/>
                    <a:pt x="257" y="294"/>
                    <a:pt x="257" y="294"/>
                  </a:cubicBezTo>
                  <a:close/>
                  <a:moveTo>
                    <a:pt x="238" y="288"/>
                  </a:moveTo>
                  <a:cubicBezTo>
                    <a:pt x="228" y="285"/>
                    <a:pt x="220" y="281"/>
                    <a:pt x="211" y="277"/>
                  </a:cubicBezTo>
                  <a:cubicBezTo>
                    <a:pt x="219" y="276"/>
                    <a:pt x="227" y="274"/>
                    <a:pt x="235" y="272"/>
                  </a:cubicBezTo>
                  <a:cubicBezTo>
                    <a:pt x="243" y="270"/>
                    <a:pt x="244" y="270"/>
                    <a:pt x="244" y="270"/>
                  </a:cubicBezTo>
                  <a:cubicBezTo>
                    <a:pt x="242" y="276"/>
                    <a:pt x="240" y="282"/>
                    <a:pt x="238" y="288"/>
                  </a:cubicBezTo>
                  <a:cubicBezTo>
                    <a:pt x="238" y="288"/>
                    <a:pt x="238" y="288"/>
                    <a:pt x="238" y="288"/>
                  </a:cubicBezTo>
                  <a:close/>
                  <a:moveTo>
                    <a:pt x="116" y="274"/>
                  </a:moveTo>
                  <a:cubicBezTo>
                    <a:pt x="110" y="274"/>
                    <a:pt x="104" y="273"/>
                    <a:pt x="99" y="273"/>
                  </a:cubicBezTo>
                  <a:cubicBezTo>
                    <a:pt x="47" y="266"/>
                    <a:pt x="25" y="242"/>
                    <a:pt x="76" y="215"/>
                  </a:cubicBezTo>
                  <a:cubicBezTo>
                    <a:pt x="77" y="214"/>
                    <a:pt x="78" y="213"/>
                    <a:pt x="80" y="213"/>
                  </a:cubicBezTo>
                  <a:cubicBezTo>
                    <a:pt x="81" y="212"/>
                    <a:pt x="82" y="211"/>
                    <a:pt x="83" y="211"/>
                  </a:cubicBezTo>
                  <a:cubicBezTo>
                    <a:pt x="87" y="209"/>
                    <a:pt x="92" y="207"/>
                    <a:pt x="97" y="205"/>
                  </a:cubicBezTo>
                  <a:cubicBezTo>
                    <a:pt x="97" y="205"/>
                    <a:pt x="97" y="205"/>
                    <a:pt x="97" y="205"/>
                  </a:cubicBezTo>
                  <a:cubicBezTo>
                    <a:pt x="99" y="204"/>
                    <a:pt x="101" y="203"/>
                    <a:pt x="103" y="202"/>
                  </a:cubicBezTo>
                  <a:cubicBezTo>
                    <a:pt x="104" y="203"/>
                    <a:pt x="105" y="205"/>
                    <a:pt x="106" y="206"/>
                  </a:cubicBezTo>
                  <a:cubicBezTo>
                    <a:pt x="106" y="207"/>
                    <a:pt x="107" y="207"/>
                    <a:pt x="107" y="208"/>
                  </a:cubicBezTo>
                  <a:cubicBezTo>
                    <a:pt x="107" y="208"/>
                    <a:pt x="107" y="208"/>
                    <a:pt x="107" y="208"/>
                  </a:cubicBezTo>
                  <a:cubicBezTo>
                    <a:pt x="108" y="209"/>
                    <a:pt x="109" y="210"/>
                    <a:pt x="110" y="211"/>
                  </a:cubicBezTo>
                  <a:cubicBezTo>
                    <a:pt x="110" y="211"/>
                    <a:pt x="110" y="211"/>
                    <a:pt x="110" y="211"/>
                  </a:cubicBezTo>
                  <a:cubicBezTo>
                    <a:pt x="110" y="211"/>
                    <a:pt x="111" y="213"/>
                    <a:pt x="111" y="213"/>
                  </a:cubicBezTo>
                  <a:cubicBezTo>
                    <a:pt x="112" y="214"/>
                    <a:pt x="113" y="214"/>
                    <a:pt x="113" y="215"/>
                  </a:cubicBezTo>
                  <a:cubicBezTo>
                    <a:pt x="115" y="217"/>
                    <a:pt x="116" y="218"/>
                    <a:pt x="118" y="220"/>
                  </a:cubicBezTo>
                  <a:cubicBezTo>
                    <a:pt x="119" y="222"/>
                    <a:pt x="122" y="224"/>
                    <a:pt x="124" y="226"/>
                  </a:cubicBezTo>
                  <a:cubicBezTo>
                    <a:pt x="124" y="226"/>
                    <a:pt x="124" y="226"/>
                    <a:pt x="124" y="226"/>
                  </a:cubicBezTo>
                  <a:cubicBezTo>
                    <a:pt x="123" y="231"/>
                    <a:pt x="122" y="236"/>
                    <a:pt x="121" y="240"/>
                  </a:cubicBezTo>
                  <a:cubicBezTo>
                    <a:pt x="121" y="243"/>
                    <a:pt x="120" y="245"/>
                    <a:pt x="120" y="248"/>
                  </a:cubicBezTo>
                  <a:cubicBezTo>
                    <a:pt x="120" y="251"/>
                    <a:pt x="119" y="254"/>
                    <a:pt x="119" y="257"/>
                  </a:cubicBezTo>
                  <a:cubicBezTo>
                    <a:pt x="118" y="260"/>
                    <a:pt x="118" y="264"/>
                    <a:pt x="117" y="267"/>
                  </a:cubicBezTo>
                  <a:cubicBezTo>
                    <a:pt x="117" y="270"/>
                    <a:pt x="117" y="272"/>
                    <a:pt x="117" y="274"/>
                  </a:cubicBezTo>
                  <a:cubicBezTo>
                    <a:pt x="117" y="274"/>
                    <a:pt x="116" y="274"/>
                    <a:pt x="116" y="274"/>
                  </a:cubicBezTo>
                  <a:close/>
                  <a:moveTo>
                    <a:pt x="165" y="274"/>
                  </a:moveTo>
                  <a:cubicBezTo>
                    <a:pt x="164" y="273"/>
                    <a:pt x="164" y="273"/>
                    <a:pt x="164" y="272"/>
                  </a:cubicBezTo>
                  <a:cubicBezTo>
                    <a:pt x="164" y="272"/>
                    <a:pt x="163" y="271"/>
                    <a:pt x="163" y="271"/>
                  </a:cubicBezTo>
                  <a:cubicBezTo>
                    <a:pt x="162" y="269"/>
                    <a:pt x="162" y="268"/>
                    <a:pt x="161" y="267"/>
                  </a:cubicBezTo>
                  <a:cubicBezTo>
                    <a:pt x="161" y="266"/>
                    <a:pt x="161" y="265"/>
                    <a:pt x="160" y="264"/>
                  </a:cubicBezTo>
                  <a:cubicBezTo>
                    <a:pt x="160" y="263"/>
                    <a:pt x="159" y="262"/>
                    <a:pt x="159" y="260"/>
                  </a:cubicBezTo>
                  <a:cubicBezTo>
                    <a:pt x="158" y="258"/>
                    <a:pt x="157" y="256"/>
                    <a:pt x="156" y="254"/>
                  </a:cubicBezTo>
                  <a:cubicBezTo>
                    <a:pt x="156" y="254"/>
                    <a:pt x="155" y="253"/>
                    <a:pt x="156" y="253"/>
                  </a:cubicBezTo>
                  <a:cubicBezTo>
                    <a:pt x="157" y="254"/>
                    <a:pt x="159" y="255"/>
                    <a:pt x="160" y="257"/>
                  </a:cubicBezTo>
                  <a:cubicBezTo>
                    <a:pt x="162" y="258"/>
                    <a:pt x="164" y="259"/>
                    <a:pt x="166" y="260"/>
                  </a:cubicBezTo>
                  <a:cubicBezTo>
                    <a:pt x="166" y="260"/>
                    <a:pt x="166" y="260"/>
                    <a:pt x="166" y="260"/>
                  </a:cubicBezTo>
                  <a:cubicBezTo>
                    <a:pt x="171" y="263"/>
                    <a:pt x="176" y="267"/>
                    <a:pt x="181" y="270"/>
                  </a:cubicBezTo>
                  <a:cubicBezTo>
                    <a:pt x="182" y="271"/>
                    <a:pt x="183" y="271"/>
                    <a:pt x="185" y="272"/>
                  </a:cubicBezTo>
                  <a:cubicBezTo>
                    <a:pt x="181" y="273"/>
                    <a:pt x="178" y="273"/>
                    <a:pt x="175" y="273"/>
                  </a:cubicBezTo>
                  <a:cubicBezTo>
                    <a:pt x="171" y="274"/>
                    <a:pt x="168" y="274"/>
                    <a:pt x="165" y="274"/>
                  </a:cubicBezTo>
                  <a:close/>
                  <a:moveTo>
                    <a:pt x="198" y="271"/>
                  </a:moveTo>
                  <a:cubicBezTo>
                    <a:pt x="193" y="268"/>
                    <a:pt x="189" y="265"/>
                    <a:pt x="184" y="262"/>
                  </a:cubicBezTo>
                  <a:cubicBezTo>
                    <a:pt x="181" y="260"/>
                    <a:pt x="178" y="258"/>
                    <a:pt x="174" y="256"/>
                  </a:cubicBezTo>
                  <a:cubicBezTo>
                    <a:pt x="173" y="255"/>
                    <a:pt x="172" y="255"/>
                    <a:pt x="171" y="254"/>
                  </a:cubicBezTo>
                  <a:cubicBezTo>
                    <a:pt x="171" y="254"/>
                    <a:pt x="171" y="254"/>
                    <a:pt x="171" y="254"/>
                  </a:cubicBezTo>
                  <a:cubicBezTo>
                    <a:pt x="167" y="251"/>
                    <a:pt x="163" y="248"/>
                    <a:pt x="160" y="246"/>
                  </a:cubicBezTo>
                  <a:cubicBezTo>
                    <a:pt x="159" y="246"/>
                    <a:pt x="159" y="245"/>
                    <a:pt x="158" y="245"/>
                  </a:cubicBezTo>
                  <a:cubicBezTo>
                    <a:pt x="158" y="245"/>
                    <a:pt x="158" y="244"/>
                    <a:pt x="157" y="244"/>
                  </a:cubicBezTo>
                  <a:cubicBezTo>
                    <a:pt x="157" y="244"/>
                    <a:pt x="157" y="244"/>
                    <a:pt x="157" y="244"/>
                  </a:cubicBezTo>
                  <a:cubicBezTo>
                    <a:pt x="157" y="244"/>
                    <a:pt x="156" y="243"/>
                    <a:pt x="156" y="243"/>
                  </a:cubicBezTo>
                  <a:cubicBezTo>
                    <a:pt x="156" y="243"/>
                    <a:pt x="156" y="243"/>
                    <a:pt x="155" y="242"/>
                  </a:cubicBezTo>
                  <a:cubicBezTo>
                    <a:pt x="155" y="242"/>
                    <a:pt x="155" y="242"/>
                    <a:pt x="155" y="242"/>
                  </a:cubicBezTo>
                  <a:cubicBezTo>
                    <a:pt x="154" y="242"/>
                    <a:pt x="154" y="241"/>
                    <a:pt x="153" y="241"/>
                  </a:cubicBezTo>
                  <a:cubicBezTo>
                    <a:pt x="152" y="240"/>
                    <a:pt x="151" y="239"/>
                    <a:pt x="150" y="238"/>
                  </a:cubicBezTo>
                  <a:cubicBezTo>
                    <a:pt x="149" y="235"/>
                    <a:pt x="148" y="232"/>
                    <a:pt x="147" y="229"/>
                  </a:cubicBezTo>
                  <a:cubicBezTo>
                    <a:pt x="146" y="226"/>
                    <a:pt x="145" y="224"/>
                    <a:pt x="144" y="221"/>
                  </a:cubicBezTo>
                  <a:cubicBezTo>
                    <a:pt x="144" y="219"/>
                    <a:pt x="143" y="216"/>
                    <a:pt x="142" y="214"/>
                  </a:cubicBezTo>
                  <a:cubicBezTo>
                    <a:pt x="141" y="210"/>
                    <a:pt x="140" y="206"/>
                    <a:pt x="139" y="201"/>
                  </a:cubicBezTo>
                  <a:cubicBezTo>
                    <a:pt x="139" y="200"/>
                    <a:pt x="138" y="200"/>
                    <a:pt x="138" y="199"/>
                  </a:cubicBezTo>
                  <a:cubicBezTo>
                    <a:pt x="139" y="196"/>
                    <a:pt x="140" y="193"/>
                    <a:pt x="140" y="190"/>
                  </a:cubicBezTo>
                  <a:cubicBezTo>
                    <a:pt x="140" y="190"/>
                    <a:pt x="140" y="190"/>
                    <a:pt x="140" y="190"/>
                  </a:cubicBezTo>
                  <a:cubicBezTo>
                    <a:pt x="143" y="189"/>
                    <a:pt x="145" y="189"/>
                    <a:pt x="147" y="188"/>
                  </a:cubicBezTo>
                  <a:cubicBezTo>
                    <a:pt x="152" y="187"/>
                    <a:pt x="157" y="186"/>
                    <a:pt x="162" y="185"/>
                  </a:cubicBezTo>
                  <a:cubicBezTo>
                    <a:pt x="164" y="185"/>
                    <a:pt x="166" y="184"/>
                    <a:pt x="169" y="184"/>
                  </a:cubicBezTo>
                  <a:cubicBezTo>
                    <a:pt x="173" y="183"/>
                    <a:pt x="178" y="182"/>
                    <a:pt x="183" y="181"/>
                  </a:cubicBezTo>
                  <a:cubicBezTo>
                    <a:pt x="183" y="181"/>
                    <a:pt x="183" y="181"/>
                    <a:pt x="184" y="182"/>
                  </a:cubicBezTo>
                  <a:cubicBezTo>
                    <a:pt x="201" y="192"/>
                    <a:pt x="218" y="204"/>
                    <a:pt x="235" y="218"/>
                  </a:cubicBezTo>
                  <a:cubicBezTo>
                    <a:pt x="236" y="218"/>
                    <a:pt x="237" y="220"/>
                    <a:pt x="238" y="221"/>
                  </a:cubicBezTo>
                  <a:cubicBezTo>
                    <a:pt x="239" y="221"/>
                    <a:pt x="240" y="222"/>
                    <a:pt x="241" y="223"/>
                  </a:cubicBezTo>
                  <a:cubicBezTo>
                    <a:pt x="242" y="227"/>
                    <a:pt x="243" y="231"/>
                    <a:pt x="245" y="235"/>
                  </a:cubicBezTo>
                  <a:cubicBezTo>
                    <a:pt x="246" y="241"/>
                    <a:pt x="248" y="248"/>
                    <a:pt x="250" y="254"/>
                  </a:cubicBezTo>
                  <a:cubicBezTo>
                    <a:pt x="249" y="256"/>
                    <a:pt x="248" y="258"/>
                    <a:pt x="248" y="261"/>
                  </a:cubicBezTo>
                  <a:cubicBezTo>
                    <a:pt x="234" y="264"/>
                    <a:pt x="220" y="267"/>
                    <a:pt x="206" y="270"/>
                  </a:cubicBezTo>
                  <a:cubicBezTo>
                    <a:pt x="203" y="270"/>
                    <a:pt x="201" y="270"/>
                    <a:pt x="198" y="271"/>
                  </a:cubicBezTo>
                  <a:close/>
                  <a:moveTo>
                    <a:pt x="259" y="257"/>
                  </a:moveTo>
                  <a:cubicBezTo>
                    <a:pt x="259" y="256"/>
                    <a:pt x="259" y="255"/>
                    <a:pt x="259" y="254"/>
                  </a:cubicBezTo>
                  <a:cubicBezTo>
                    <a:pt x="260" y="250"/>
                    <a:pt x="261" y="246"/>
                    <a:pt x="262" y="243"/>
                  </a:cubicBezTo>
                  <a:cubicBezTo>
                    <a:pt x="265" y="245"/>
                    <a:pt x="269" y="250"/>
                    <a:pt x="271" y="253"/>
                  </a:cubicBezTo>
                  <a:cubicBezTo>
                    <a:pt x="271" y="253"/>
                    <a:pt x="271" y="253"/>
                    <a:pt x="271" y="253"/>
                  </a:cubicBezTo>
                  <a:cubicBezTo>
                    <a:pt x="267" y="255"/>
                    <a:pt x="263" y="256"/>
                    <a:pt x="259" y="257"/>
                  </a:cubicBezTo>
                  <a:close/>
                  <a:moveTo>
                    <a:pt x="280" y="250"/>
                  </a:moveTo>
                  <a:cubicBezTo>
                    <a:pt x="275" y="245"/>
                    <a:pt x="270" y="238"/>
                    <a:pt x="265" y="234"/>
                  </a:cubicBezTo>
                  <a:cubicBezTo>
                    <a:pt x="265" y="234"/>
                    <a:pt x="265" y="233"/>
                    <a:pt x="265" y="233"/>
                  </a:cubicBezTo>
                  <a:cubicBezTo>
                    <a:pt x="267" y="223"/>
                    <a:pt x="270" y="213"/>
                    <a:pt x="272" y="203"/>
                  </a:cubicBezTo>
                  <a:cubicBezTo>
                    <a:pt x="273" y="197"/>
                    <a:pt x="275" y="191"/>
                    <a:pt x="276" y="185"/>
                  </a:cubicBezTo>
                  <a:cubicBezTo>
                    <a:pt x="276" y="182"/>
                    <a:pt x="277" y="179"/>
                    <a:pt x="278" y="176"/>
                  </a:cubicBezTo>
                  <a:cubicBezTo>
                    <a:pt x="278" y="176"/>
                    <a:pt x="278" y="176"/>
                    <a:pt x="278" y="177"/>
                  </a:cubicBezTo>
                  <a:cubicBezTo>
                    <a:pt x="325" y="181"/>
                    <a:pt x="378" y="206"/>
                    <a:pt x="297" y="243"/>
                  </a:cubicBezTo>
                  <a:cubicBezTo>
                    <a:pt x="296" y="244"/>
                    <a:pt x="295" y="244"/>
                    <a:pt x="294" y="245"/>
                  </a:cubicBezTo>
                  <a:cubicBezTo>
                    <a:pt x="289" y="247"/>
                    <a:pt x="284" y="249"/>
                    <a:pt x="280" y="250"/>
                  </a:cubicBezTo>
                  <a:close/>
                  <a:moveTo>
                    <a:pt x="254" y="241"/>
                  </a:moveTo>
                  <a:lnTo>
                    <a:pt x="252" y="231"/>
                  </a:lnTo>
                  <a:lnTo>
                    <a:pt x="257" y="236"/>
                  </a:lnTo>
                  <a:lnTo>
                    <a:pt x="254" y="241"/>
                  </a:lnTo>
                  <a:close/>
                  <a:moveTo>
                    <a:pt x="139" y="231"/>
                  </a:moveTo>
                  <a:lnTo>
                    <a:pt x="131" y="224"/>
                  </a:lnTo>
                  <a:lnTo>
                    <a:pt x="134" y="214"/>
                  </a:lnTo>
                  <a:lnTo>
                    <a:pt x="139" y="231"/>
                  </a:lnTo>
                  <a:close/>
                  <a:moveTo>
                    <a:pt x="258" y="227"/>
                  </a:moveTo>
                  <a:cubicBezTo>
                    <a:pt x="255" y="224"/>
                    <a:pt x="251" y="221"/>
                    <a:pt x="248" y="218"/>
                  </a:cubicBezTo>
                  <a:cubicBezTo>
                    <a:pt x="243" y="204"/>
                    <a:pt x="236" y="190"/>
                    <a:pt x="231" y="176"/>
                  </a:cubicBezTo>
                  <a:cubicBezTo>
                    <a:pt x="231" y="176"/>
                    <a:pt x="231" y="176"/>
                    <a:pt x="231" y="176"/>
                  </a:cubicBezTo>
                  <a:cubicBezTo>
                    <a:pt x="244" y="175"/>
                    <a:pt x="257" y="175"/>
                    <a:pt x="269" y="176"/>
                  </a:cubicBezTo>
                  <a:cubicBezTo>
                    <a:pt x="268" y="181"/>
                    <a:pt x="267" y="187"/>
                    <a:pt x="266" y="193"/>
                  </a:cubicBezTo>
                  <a:cubicBezTo>
                    <a:pt x="264" y="204"/>
                    <a:pt x="261" y="216"/>
                    <a:pt x="258" y="227"/>
                  </a:cubicBezTo>
                  <a:close/>
                  <a:moveTo>
                    <a:pt x="126" y="216"/>
                  </a:moveTo>
                  <a:cubicBezTo>
                    <a:pt x="125" y="216"/>
                    <a:pt x="125" y="215"/>
                    <a:pt x="124" y="215"/>
                  </a:cubicBezTo>
                  <a:cubicBezTo>
                    <a:pt x="124" y="214"/>
                    <a:pt x="123" y="213"/>
                    <a:pt x="122" y="213"/>
                  </a:cubicBezTo>
                  <a:cubicBezTo>
                    <a:pt x="120" y="210"/>
                    <a:pt x="117" y="207"/>
                    <a:pt x="114" y="204"/>
                  </a:cubicBezTo>
                  <a:cubicBezTo>
                    <a:pt x="114" y="203"/>
                    <a:pt x="114" y="203"/>
                    <a:pt x="113" y="202"/>
                  </a:cubicBezTo>
                  <a:cubicBezTo>
                    <a:pt x="113" y="202"/>
                    <a:pt x="113" y="201"/>
                    <a:pt x="112" y="201"/>
                  </a:cubicBezTo>
                  <a:cubicBezTo>
                    <a:pt x="112" y="201"/>
                    <a:pt x="111" y="200"/>
                    <a:pt x="111" y="199"/>
                  </a:cubicBezTo>
                  <a:cubicBezTo>
                    <a:pt x="112" y="199"/>
                    <a:pt x="112" y="199"/>
                    <a:pt x="113" y="199"/>
                  </a:cubicBezTo>
                  <a:cubicBezTo>
                    <a:pt x="117" y="197"/>
                    <a:pt x="120" y="196"/>
                    <a:pt x="124" y="195"/>
                  </a:cubicBezTo>
                  <a:cubicBezTo>
                    <a:pt x="124" y="195"/>
                    <a:pt x="125" y="195"/>
                    <a:pt x="125" y="195"/>
                  </a:cubicBezTo>
                  <a:cubicBezTo>
                    <a:pt x="126" y="194"/>
                    <a:pt x="127" y="194"/>
                    <a:pt x="129" y="193"/>
                  </a:cubicBezTo>
                  <a:cubicBezTo>
                    <a:pt x="129" y="195"/>
                    <a:pt x="129" y="197"/>
                    <a:pt x="130" y="199"/>
                  </a:cubicBezTo>
                  <a:cubicBezTo>
                    <a:pt x="128" y="204"/>
                    <a:pt x="127" y="210"/>
                    <a:pt x="126" y="216"/>
                  </a:cubicBezTo>
                  <a:close/>
                  <a:moveTo>
                    <a:pt x="235" y="208"/>
                  </a:moveTo>
                  <a:cubicBezTo>
                    <a:pt x="223" y="198"/>
                    <a:pt x="210" y="188"/>
                    <a:pt x="196" y="180"/>
                  </a:cubicBezTo>
                  <a:cubicBezTo>
                    <a:pt x="196" y="180"/>
                    <a:pt x="196" y="179"/>
                    <a:pt x="195" y="179"/>
                  </a:cubicBezTo>
                  <a:cubicBezTo>
                    <a:pt x="204" y="178"/>
                    <a:pt x="213" y="177"/>
                    <a:pt x="222" y="176"/>
                  </a:cubicBezTo>
                  <a:cubicBezTo>
                    <a:pt x="222" y="176"/>
                    <a:pt x="222" y="176"/>
                    <a:pt x="222" y="176"/>
                  </a:cubicBezTo>
                  <a:cubicBezTo>
                    <a:pt x="223" y="178"/>
                    <a:pt x="223" y="179"/>
                    <a:pt x="224" y="181"/>
                  </a:cubicBezTo>
                  <a:cubicBezTo>
                    <a:pt x="227" y="188"/>
                    <a:pt x="230" y="195"/>
                    <a:pt x="233" y="202"/>
                  </a:cubicBezTo>
                  <a:cubicBezTo>
                    <a:pt x="234" y="204"/>
                    <a:pt x="234" y="206"/>
                    <a:pt x="235" y="208"/>
                  </a:cubicBezTo>
                  <a:close/>
                  <a:moveTo>
                    <a:pt x="106" y="192"/>
                  </a:moveTo>
                  <a:cubicBezTo>
                    <a:pt x="105" y="191"/>
                    <a:pt x="104" y="189"/>
                    <a:pt x="103" y="188"/>
                  </a:cubicBezTo>
                  <a:cubicBezTo>
                    <a:pt x="103" y="188"/>
                    <a:pt x="103" y="187"/>
                    <a:pt x="103" y="187"/>
                  </a:cubicBezTo>
                  <a:cubicBezTo>
                    <a:pt x="91" y="170"/>
                    <a:pt x="96" y="155"/>
                    <a:pt x="119" y="158"/>
                  </a:cubicBezTo>
                  <a:cubicBezTo>
                    <a:pt x="120" y="158"/>
                    <a:pt x="122" y="158"/>
                    <a:pt x="123" y="158"/>
                  </a:cubicBezTo>
                  <a:cubicBezTo>
                    <a:pt x="124" y="167"/>
                    <a:pt x="125" y="176"/>
                    <a:pt x="127" y="185"/>
                  </a:cubicBezTo>
                  <a:cubicBezTo>
                    <a:pt x="127" y="185"/>
                    <a:pt x="127" y="185"/>
                    <a:pt x="127" y="185"/>
                  </a:cubicBezTo>
                  <a:cubicBezTo>
                    <a:pt x="124" y="186"/>
                    <a:pt x="120" y="187"/>
                    <a:pt x="117" y="188"/>
                  </a:cubicBezTo>
                  <a:cubicBezTo>
                    <a:pt x="114" y="190"/>
                    <a:pt x="110" y="191"/>
                    <a:pt x="106" y="192"/>
                  </a:cubicBezTo>
                  <a:cubicBezTo>
                    <a:pt x="106" y="192"/>
                    <a:pt x="106" y="192"/>
                    <a:pt x="106" y="192"/>
                  </a:cubicBezTo>
                  <a:close/>
                  <a:moveTo>
                    <a:pt x="143" y="181"/>
                  </a:moveTo>
                  <a:cubicBezTo>
                    <a:pt x="143" y="180"/>
                    <a:pt x="147" y="165"/>
                    <a:pt x="148" y="165"/>
                  </a:cubicBezTo>
                  <a:cubicBezTo>
                    <a:pt x="155" y="167"/>
                    <a:pt x="164" y="171"/>
                    <a:pt x="171" y="175"/>
                  </a:cubicBezTo>
                  <a:cubicBezTo>
                    <a:pt x="161" y="176"/>
                    <a:pt x="152" y="179"/>
                    <a:pt x="143" y="181"/>
                  </a:cubicBezTo>
                  <a:cubicBezTo>
                    <a:pt x="143" y="181"/>
                    <a:pt x="143" y="181"/>
                    <a:pt x="143" y="181"/>
                  </a:cubicBezTo>
                  <a:close/>
                  <a:moveTo>
                    <a:pt x="134" y="181"/>
                  </a:moveTo>
                  <a:cubicBezTo>
                    <a:pt x="133" y="175"/>
                    <a:pt x="133" y="170"/>
                    <a:pt x="132" y="165"/>
                  </a:cubicBezTo>
                  <a:cubicBezTo>
                    <a:pt x="132" y="163"/>
                    <a:pt x="131" y="161"/>
                    <a:pt x="131" y="160"/>
                  </a:cubicBezTo>
                  <a:cubicBezTo>
                    <a:pt x="134" y="160"/>
                    <a:pt x="137" y="161"/>
                    <a:pt x="140" y="162"/>
                  </a:cubicBezTo>
                  <a:cubicBezTo>
                    <a:pt x="139" y="165"/>
                    <a:pt x="138" y="168"/>
                    <a:pt x="137" y="170"/>
                  </a:cubicBezTo>
                  <a:cubicBezTo>
                    <a:pt x="136" y="174"/>
                    <a:pt x="135" y="177"/>
                    <a:pt x="134" y="181"/>
                  </a:cubicBezTo>
                  <a:close/>
                  <a:moveTo>
                    <a:pt x="184" y="173"/>
                  </a:moveTo>
                  <a:cubicBezTo>
                    <a:pt x="175" y="167"/>
                    <a:pt x="165" y="163"/>
                    <a:pt x="155" y="159"/>
                  </a:cubicBezTo>
                  <a:cubicBezTo>
                    <a:pt x="153" y="158"/>
                    <a:pt x="152" y="157"/>
                    <a:pt x="150" y="157"/>
                  </a:cubicBezTo>
                  <a:cubicBezTo>
                    <a:pt x="150" y="157"/>
                    <a:pt x="150" y="157"/>
                    <a:pt x="150" y="157"/>
                  </a:cubicBezTo>
                  <a:cubicBezTo>
                    <a:pt x="156" y="138"/>
                    <a:pt x="163" y="119"/>
                    <a:pt x="172" y="101"/>
                  </a:cubicBezTo>
                  <a:cubicBezTo>
                    <a:pt x="193" y="121"/>
                    <a:pt x="205" y="144"/>
                    <a:pt x="218" y="168"/>
                  </a:cubicBezTo>
                  <a:cubicBezTo>
                    <a:pt x="218" y="168"/>
                    <a:pt x="217" y="169"/>
                    <a:pt x="217" y="169"/>
                  </a:cubicBezTo>
                  <a:cubicBezTo>
                    <a:pt x="206" y="170"/>
                    <a:pt x="195" y="171"/>
                    <a:pt x="184" y="173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22" name="Oval 78"/>
            <p:cNvSpPr>
              <a:spLocks noChangeArrowheads="1"/>
            </p:cNvSpPr>
            <p:nvPr userDrawn="1"/>
          </p:nvSpPr>
          <p:spPr bwMode="auto">
            <a:xfrm>
              <a:off x="2929" y="2051"/>
              <a:ext cx="138" cy="144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623" name="Text Box 79"/>
          <p:cNvSpPr txBox="1">
            <a:spLocks noChangeArrowheads="1"/>
          </p:cNvSpPr>
          <p:nvPr/>
        </p:nvSpPr>
        <p:spPr bwMode="auto">
          <a:xfrm>
            <a:off x="5876925" y="6359525"/>
            <a:ext cx="2400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200"/>
              <a:t>International Atomic Energy Agency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advClick="0"/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Blip>
          <a:blip r:embed="rId13"/>
        </a:buBlip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Blip>
          <a:blip r:embed="rId13"/>
        </a:buBlip>
        <a:defRPr sz="2800" b="1">
          <a:solidFill>
            <a:srgbClr val="000066"/>
          </a:solidFill>
          <a:latin typeface="+mn-lt"/>
        </a:defRPr>
      </a:lvl2pPr>
      <a:lvl3pPr marL="1162050" indent="-247650" algn="l" rtl="0" fontAlgn="base">
        <a:spcBef>
          <a:spcPct val="20000"/>
        </a:spcBef>
        <a:spcAft>
          <a:spcPct val="0"/>
        </a:spcAft>
        <a:buClr>
          <a:schemeClr val="tx1"/>
        </a:buClr>
        <a:buBlip>
          <a:blip r:embed="rId14"/>
        </a:buBlip>
        <a:defRPr sz="2400" b="1">
          <a:solidFill>
            <a:srgbClr val="000066"/>
          </a:solidFill>
          <a:latin typeface="+mn-lt"/>
        </a:defRPr>
      </a:lvl3pPr>
      <a:lvl4pPr marL="1630363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4"/>
        </a:buBlip>
        <a:defRPr sz="2400" b="1">
          <a:solidFill>
            <a:srgbClr val="000066"/>
          </a:solidFill>
          <a:latin typeface="+mn-lt"/>
        </a:defRPr>
      </a:lvl4pPr>
      <a:lvl5pPr marL="20875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5pPr>
      <a:lvl6pPr marL="25447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6pPr>
      <a:lvl7pPr marL="30019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7pPr>
      <a:lvl8pPr marL="34591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8pPr>
      <a:lvl9pPr marL="39163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8763" y="1987550"/>
            <a:ext cx="8621712" cy="2522538"/>
          </a:xfrm>
        </p:spPr>
        <p:txBody>
          <a:bodyPr/>
          <a:lstStyle/>
          <a:p>
            <a:r>
              <a:rPr lang="en-GB" sz="2800">
                <a:solidFill>
                  <a:srgbClr val="6600FF"/>
                </a:solidFill>
              </a:rPr>
              <a:t>			</a:t>
            </a:r>
            <a:br>
              <a:rPr lang="en-GB" sz="2800">
                <a:solidFill>
                  <a:srgbClr val="6600FF"/>
                </a:solidFill>
              </a:rPr>
            </a:br>
            <a:r>
              <a:rPr lang="en-GB" sz="3200">
                <a:solidFill>
                  <a:srgbClr val="6600FF"/>
                </a:solidFill>
              </a:rPr>
              <a:t/>
            </a:r>
            <a:br>
              <a:rPr lang="en-GB" sz="3200">
                <a:solidFill>
                  <a:srgbClr val="6600FF"/>
                </a:solidFill>
              </a:rPr>
            </a:br>
            <a:r>
              <a:rPr lang="en-GB" sz="3200">
                <a:solidFill>
                  <a:srgbClr val="6600FF"/>
                </a:solidFill>
              </a:rPr>
              <a:t/>
            </a:r>
            <a:br>
              <a:rPr lang="en-GB" sz="3200">
                <a:solidFill>
                  <a:srgbClr val="6600FF"/>
                </a:solidFill>
              </a:rPr>
            </a:br>
            <a:r>
              <a:rPr lang="en-GB" sz="4000">
                <a:solidFill>
                  <a:srgbClr val="6600FF"/>
                </a:solidFill>
              </a:rPr>
              <a:t/>
            </a:r>
            <a:br>
              <a:rPr lang="en-GB" sz="4000">
                <a:solidFill>
                  <a:srgbClr val="6600FF"/>
                </a:solidFill>
              </a:rPr>
            </a:br>
            <a:endParaRPr lang="en-US" sz="4000">
              <a:solidFill>
                <a:srgbClr val="6600FF"/>
              </a:solidFill>
            </a:endParaRPr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0" y="3838575"/>
            <a:ext cx="914400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endParaRPr lang="en-GB" sz="10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r>
              <a:rPr lang="en-GB" sz="3600" b="1" dirty="0">
                <a:solidFill>
                  <a:srgbClr val="FF0000"/>
                </a:solidFill>
              </a:rPr>
              <a:t> R.A. Forrest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endParaRPr lang="en-GB" sz="16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r>
              <a:rPr lang="en-GB" sz="2400" b="1" dirty="0">
                <a:solidFill>
                  <a:schemeClr val="tx2"/>
                </a:solidFill>
              </a:rPr>
              <a:t>Nuclear Data Section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r>
              <a:rPr lang="en-GB" sz="2400" b="1" dirty="0">
                <a:solidFill>
                  <a:schemeClr val="tx2"/>
                </a:solidFill>
              </a:rPr>
              <a:t>Department of Nuclear Sciences and Applications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93222" name="Rectangle 6"/>
          <p:cNvSpPr>
            <a:spLocks noChangeArrowheads="1"/>
          </p:cNvSpPr>
          <p:nvPr/>
        </p:nvSpPr>
        <p:spPr bwMode="auto">
          <a:xfrm>
            <a:off x="0" y="2312988"/>
            <a:ext cx="9144000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GB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Status of FENDL-3</a:t>
            </a:r>
          </a:p>
          <a:p>
            <a:r>
              <a:rPr lang="en-GB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the future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p-induced Activation</a:t>
            </a:r>
            <a:endParaRPr lang="en-GB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6932" y="884035"/>
            <a:ext cx="8069262" cy="5146675"/>
          </a:xfrm>
          <a:noFill/>
          <a:ln/>
        </p:spPr>
        <p:txBody>
          <a:bodyPr/>
          <a:lstStyle/>
          <a:p>
            <a:pPr lvl="1"/>
            <a:r>
              <a:rPr lang="en-GB" sz="3200" dirty="0"/>
              <a:t>Based on </a:t>
            </a:r>
            <a:r>
              <a:rPr lang="en-GB" sz="3200" dirty="0" smtClean="0"/>
              <a:t>EAF-200</a:t>
            </a:r>
            <a:r>
              <a:rPr lang="en-GB" sz="3200" dirty="0" smtClean="0">
                <a:ea typeface="+mn-ea"/>
                <a:cs typeface="+mn-cs"/>
              </a:rPr>
              <a:t>7</a:t>
            </a:r>
          </a:p>
          <a:p>
            <a:pPr lvl="1"/>
            <a:r>
              <a:rPr lang="en-GB" sz="3200" dirty="0">
                <a:cs typeface="Arial" charset="0"/>
              </a:rPr>
              <a:t>Contains data for 67,925 </a:t>
            </a:r>
            <a:r>
              <a:rPr lang="en-GB" sz="3200" dirty="0" smtClean="0">
                <a:cs typeface="Arial" charset="0"/>
              </a:rPr>
              <a:t>reactions</a:t>
            </a:r>
            <a:endParaRPr lang="en-GB" sz="3200" dirty="0" smtClean="0">
              <a:ea typeface="+mn-ea"/>
              <a:cs typeface="+mn-cs"/>
            </a:endParaRPr>
          </a:p>
          <a:p>
            <a:pPr lvl="1"/>
            <a:r>
              <a:rPr lang="en-GB" sz="3200" dirty="0">
                <a:cs typeface="Arial" charset="0"/>
              </a:rPr>
              <a:t>No uncertainty </a:t>
            </a:r>
            <a:r>
              <a:rPr lang="en-GB" sz="3200" dirty="0" smtClean="0">
                <a:cs typeface="Arial" charset="0"/>
              </a:rPr>
              <a:t>data</a:t>
            </a:r>
          </a:p>
          <a:p>
            <a:pPr lvl="1"/>
            <a:r>
              <a:rPr lang="en-GB" sz="3200" dirty="0">
                <a:cs typeface="Arial" charset="0"/>
              </a:rPr>
              <a:t>Available in EAF </a:t>
            </a:r>
            <a:r>
              <a:rPr lang="en-GB" sz="3200" dirty="0" smtClean="0">
                <a:cs typeface="Arial" charset="0"/>
              </a:rPr>
              <a:t>format</a:t>
            </a:r>
            <a:endParaRPr lang="en-GB" sz="3200" dirty="0"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1417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animBg="1" autoUpdateAnimBg="0"/>
      <p:bldP spid="22118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d-induced Activation</a:t>
            </a:r>
            <a:endParaRPr lang="en-GB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6932" y="884035"/>
            <a:ext cx="8069262" cy="5146675"/>
          </a:xfrm>
          <a:noFill/>
          <a:ln/>
        </p:spPr>
        <p:txBody>
          <a:bodyPr/>
          <a:lstStyle/>
          <a:p>
            <a:pPr lvl="1"/>
            <a:r>
              <a:rPr lang="en-GB" sz="3200" dirty="0"/>
              <a:t>Based on </a:t>
            </a:r>
            <a:r>
              <a:rPr lang="en-GB" sz="3200" dirty="0" smtClean="0"/>
              <a:t>EAF-200</a:t>
            </a:r>
            <a:r>
              <a:rPr lang="en-GB" sz="3200" dirty="0" smtClean="0">
                <a:ea typeface="+mn-ea"/>
                <a:cs typeface="+mn-cs"/>
              </a:rPr>
              <a:t>7, but includes improved data for some channels</a:t>
            </a:r>
          </a:p>
          <a:p>
            <a:pPr lvl="1"/>
            <a:r>
              <a:rPr lang="en-GB" sz="3200" dirty="0">
                <a:cs typeface="Arial" charset="0"/>
              </a:rPr>
              <a:t>Contains data for </a:t>
            </a:r>
            <a:r>
              <a:rPr lang="en-GB" sz="3200" dirty="0" smtClean="0">
                <a:cs typeface="Arial" charset="0"/>
              </a:rPr>
              <a:t>66,864 reactions</a:t>
            </a:r>
            <a:endParaRPr lang="en-GB" sz="3200" dirty="0" smtClean="0">
              <a:ea typeface="+mn-ea"/>
              <a:cs typeface="+mn-cs"/>
            </a:endParaRPr>
          </a:p>
          <a:p>
            <a:pPr lvl="1"/>
            <a:r>
              <a:rPr lang="en-GB" sz="3200" dirty="0">
                <a:cs typeface="Arial" charset="0"/>
              </a:rPr>
              <a:t>No uncertainty </a:t>
            </a:r>
            <a:r>
              <a:rPr lang="en-GB" sz="3200" dirty="0" smtClean="0">
                <a:cs typeface="Arial" charset="0"/>
              </a:rPr>
              <a:t>data</a:t>
            </a:r>
          </a:p>
          <a:p>
            <a:pPr lvl="1"/>
            <a:r>
              <a:rPr lang="en-GB" sz="3200" dirty="0">
                <a:cs typeface="Arial" charset="0"/>
              </a:rPr>
              <a:t>Available in EAF </a:t>
            </a:r>
            <a:r>
              <a:rPr lang="en-GB" sz="3200" dirty="0" smtClean="0">
                <a:cs typeface="Arial" charset="0"/>
              </a:rPr>
              <a:t>format</a:t>
            </a:r>
            <a:endParaRPr lang="en-GB" sz="3200" dirty="0"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97245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animBg="1" autoUpdateAnimBg="0"/>
      <p:bldP spid="22118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kern="1200" dirty="0" smtClean="0">
                <a:solidFill>
                  <a:srgbClr val="FF3300"/>
                </a:solidFill>
                <a:latin typeface="Arial" pitchFamily="34" charset="0"/>
                <a:ea typeface="+mn-ea"/>
                <a:cs typeface="+mn-cs"/>
              </a:rPr>
              <a:t>Processing (GP)</a:t>
            </a:r>
            <a:endParaRPr lang="en-GB" kern="1200" dirty="0">
              <a:solidFill>
                <a:srgbClr val="FF33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8562" y="862679"/>
            <a:ext cx="8604250" cy="548675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GB" sz="2800" dirty="0" smtClean="0"/>
              <a:t>n-induced (Done)</a:t>
            </a:r>
          </a:p>
          <a:p>
            <a:pPr lvl="1">
              <a:buClr>
                <a:srgbClr val="FF0000"/>
              </a:buClr>
            </a:pPr>
            <a:r>
              <a:rPr lang="en-GB" dirty="0" smtClean="0"/>
              <a:t>PEND files</a:t>
            </a:r>
          </a:p>
          <a:p>
            <a:pPr lvl="1">
              <a:buClr>
                <a:srgbClr val="FF0000"/>
              </a:buClr>
            </a:pPr>
            <a:r>
              <a:rPr lang="en-GB" dirty="0" smtClean="0"/>
              <a:t>ACE files</a:t>
            </a:r>
          </a:p>
          <a:p>
            <a:pPr lvl="1">
              <a:buClr>
                <a:srgbClr val="FF0000"/>
              </a:buClr>
            </a:pPr>
            <a:r>
              <a:rPr lang="en-GB" dirty="0" smtClean="0"/>
              <a:t>MG (211 groups, VITAMIN+) - upper limit is 55 MeV</a:t>
            </a:r>
          </a:p>
          <a:p>
            <a:r>
              <a:rPr lang="en-GB" sz="2800" dirty="0" smtClean="0"/>
              <a:t>p-induced (Soon)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dirty="0"/>
              <a:t>PEND files</a:t>
            </a:r>
          </a:p>
          <a:p>
            <a:pPr lvl="1">
              <a:buClr>
                <a:srgbClr val="FF0000"/>
              </a:buClr>
            </a:pPr>
            <a:r>
              <a:rPr lang="en-GB" dirty="0" smtClean="0"/>
              <a:t>A</a:t>
            </a:r>
            <a:r>
              <a:rPr lang="en-GB" dirty="0"/>
              <a:t>CE files</a:t>
            </a:r>
            <a:endParaRPr lang="en-GB" dirty="0" smtClean="0"/>
          </a:p>
          <a:p>
            <a:r>
              <a:rPr lang="en-GB" sz="2800" dirty="0" smtClean="0"/>
              <a:t>d-induced (Done)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dirty="0"/>
              <a:t>PEND files</a:t>
            </a:r>
          </a:p>
          <a:p>
            <a:pPr lvl="1">
              <a:buClr>
                <a:srgbClr val="FF0000"/>
              </a:buClr>
            </a:pPr>
            <a:r>
              <a:rPr lang="en-GB" dirty="0"/>
              <a:t>ACE </a:t>
            </a:r>
            <a:r>
              <a:rPr lang="en-GB" dirty="0" smtClean="0"/>
              <a:t>files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72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F1667-2203-439F-9D6E-DA795BED8114}" type="slidenum">
              <a:rPr lang="en-GB"/>
              <a:pPr/>
              <a:t>13</a:t>
            </a:fld>
            <a:endParaRPr lang="en-GB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4543" y="948468"/>
            <a:ext cx="8432367" cy="5338032"/>
          </a:xfrm>
        </p:spPr>
        <p:txBody>
          <a:bodyPr/>
          <a:lstStyle/>
          <a:p>
            <a:r>
              <a:rPr lang="en-GB" dirty="0" smtClean="0"/>
              <a:t>Missing </a:t>
            </a:r>
            <a:r>
              <a:rPr lang="en-GB" dirty="0" smtClean="0"/>
              <a:t>reactions</a:t>
            </a:r>
          </a:p>
          <a:p>
            <a:r>
              <a:rPr lang="en-GB" dirty="0" smtClean="0"/>
              <a:t>Choice of data for low mass targets</a:t>
            </a:r>
            <a:endParaRPr lang="en-GB" dirty="0" smtClean="0"/>
          </a:p>
          <a:p>
            <a:r>
              <a:rPr lang="en-GB" dirty="0" smtClean="0"/>
              <a:t>Covariance data in n-induced GP not consistent, options to make file ‘clean’:</a:t>
            </a:r>
          </a:p>
          <a:p>
            <a:pPr lvl="1"/>
            <a:r>
              <a:rPr lang="en-GB" dirty="0" smtClean="0"/>
              <a:t>Remove all covariance data</a:t>
            </a:r>
          </a:p>
          <a:p>
            <a:pPr lvl="1"/>
            <a:r>
              <a:rPr lang="en-GB" dirty="0" smtClean="0"/>
              <a:t>Formally extend by raising upper limit</a:t>
            </a:r>
          </a:p>
          <a:p>
            <a:pPr lvl="1"/>
            <a:r>
              <a:rPr lang="en-GB" dirty="0" smtClean="0"/>
              <a:t>Use TENDL </a:t>
            </a:r>
            <a:r>
              <a:rPr lang="en-GB" dirty="0" smtClean="0"/>
              <a:t>data</a:t>
            </a:r>
          </a:p>
          <a:p>
            <a:r>
              <a:rPr lang="en-GB" dirty="0" smtClean="0"/>
              <a:t>211-group covariance library useful?</a:t>
            </a:r>
            <a:endParaRPr lang="en-GB" dirty="0" smtClean="0"/>
          </a:p>
          <a:p>
            <a:r>
              <a:rPr lang="en-GB" dirty="0" smtClean="0"/>
              <a:t>How to include ‘last minute’ improvements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1025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2" grpId="0"/>
      <p:bldP spid="8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F1667-2203-439F-9D6E-DA795BED8114}" type="slidenum">
              <a:rPr lang="en-GB"/>
              <a:pPr/>
              <a:t>14</a:t>
            </a:fld>
            <a:endParaRPr lang="en-GB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and validation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4543" y="948468"/>
            <a:ext cx="8432367" cy="4644936"/>
          </a:xfrm>
        </p:spPr>
        <p:txBody>
          <a:bodyPr/>
          <a:lstStyle/>
          <a:p>
            <a:r>
              <a:rPr lang="en-GB" dirty="0" smtClean="0"/>
              <a:t>Because of delays no testing has been done</a:t>
            </a:r>
          </a:p>
          <a:p>
            <a:r>
              <a:rPr lang="en-GB" dirty="0" smtClean="0"/>
              <a:t>CRP formally extended (but no extra money!) so that testing can be done over next 6 months</a:t>
            </a:r>
          </a:p>
          <a:p>
            <a:r>
              <a:rPr lang="en-GB" dirty="0" smtClean="0"/>
              <a:t>For GP files corrections will be made for a small number of materials</a:t>
            </a:r>
          </a:p>
          <a:p>
            <a:r>
              <a:rPr lang="en-GB" dirty="0" smtClean="0"/>
              <a:t>Files finalised 30 June 2012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0568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2" grpId="0"/>
      <p:bldP spid="8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report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9237" y="924790"/>
            <a:ext cx="8604250" cy="5309755"/>
          </a:xfrm>
        </p:spPr>
        <p:txBody>
          <a:bodyPr/>
          <a:lstStyle/>
          <a:p>
            <a:r>
              <a:rPr lang="en-GB" dirty="0" smtClean="0"/>
              <a:t>Discuss at this meeting</a:t>
            </a:r>
          </a:p>
          <a:p>
            <a:r>
              <a:rPr lang="en-GB" dirty="0" smtClean="0"/>
              <a:t>Include work of CRP participants</a:t>
            </a:r>
          </a:p>
          <a:p>
            <a:r>
              <a:rPr lang="en-GB" dirty="0" smtClean="0"/>
              <a:t>FENDL-3 library description</a:t>
            </a:r>
          </a:p>
          <a:p>
            <a:r>
              <a:rPr lang="en-GB" dirty="0" smtClean="0"/>
              <a:t>Validation results</a:t>
            </a:r>
          </a:p>
          <a:p>
            <a:r>
              <a:rPr lang="en-GB" dirty="0" smtClean="0"/>
              <a:t>Parts can be produced now, aim for completed version 30 Sept 2012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DE93-5AE3-4CE2-9602-746B292C8D86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86708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6318" y="961956"/>
            <a:ext cx="8713787" cy="5147013"/>
          </a:xfrm>
        </p:spPr>
        <p:txBody>
          <a:bodyPr/>
          <a:lstStyle/>
          <a:p>
            <a:r>
              <a:rPr lang="en-GB" dirty="0" smtClean="0"/>
              <a:t>Recognise that while FENDL-3 is a major step forward it is not as good as we can make it</a:t>
            </a:r>
          </a:p>
          <a:p>
            <a:r>
              <a:rPr lang="en-GB" dirty="0" smtClean="0"/>
              <a:t>Suggest that work continues as DDP during 2013 to respond to new data and feedback to replace data for materials</a:t>
            </a:r>
          </a:p>
          <a:p>
            <a:r>
              <a:rPr lang="en-GB" dirty="0" smtClean="0"/>
              <a:t>Aim for FENDL-3.1 (containing same set of materials and same energy range) at start of 2014</a:t>
            </a:r>
          </a:p>
          <a:p>
            <a:r>
              <a:rPr lang="en-GB" dirty="0" smtClean="0"/>
              <a:t>What else?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5A7E-242E-4083-97D0-2D125798A5ED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2558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CB7D7-34E9-4E96-8861-160F2134DDB6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975"/>
            <a:ext cx="8496300" cy="48990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sz="4000" b="1" i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GB" sz="4000" b="1" i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GB" sz="4000" b="1" i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GB" sz="4000" b="1" i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GB" b="1" i="1" dirty="0" smtClean="0">
              <a:solidFill>
                <a:schemeClr val="bg1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94471" y="5514397"/>
            <a:ext cx="82381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3600" b="1" i="1" dirty="0">
                <a:solidFill>
                  <a:srgbClr val="000066"/>
                </a:solidFill>
                <a:latin typeface="+mn-lt"/>
              </a:rPr>
              <a:t>Thank you all for your </a:t>
            </a:r>
            <a:r>
              <a:rPr lang="en-GB" sz="3600" b="1" i="1" dirty="0" smtClean="0">
                <a:solidFill>
                  <a:srgbClr val="000066"/>
                </a:solidFill>
                <a:latin typeface="+mn-lt"/>
              </a:rPr>
              <a:t>contributions!</a:t>
            </a:r>
            <a:endParaRPr lang="en-GB" sz="3600" b="1" i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291844" name="Picture 4" descr="vic_fla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92150"/>
            <a:ext cx="6985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50681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F09C-26C1-476A-A34B-FCF39A5920E0}" type="slidenum">
              <a:rPr lang="en-GB"/>
              <a:pPr/>
              <a:t>2</a:t>
            </a:fld>
            <a:endParaRPr lang="en-GB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9339" y="971305"/>
            <a:ext cx="7690724" cy="5210420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History of CRP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Status of FENDL-3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</a:rPr>
              <a:t>n-,p-,d-induced GP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</a:rPr>
              <a:t>Shadow library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n-,p-,d-</a:t>
            </a:r>
            <a:r>
              <a:rPr lang="en-GB" sz="2400" dirty="0" smtClean="0">
                <a:solidFill>
                  <a:schemeClr val="tx1"/>
                </a:solidFill>
              </a:rPr>
              <a:t>induced activation</a:t>
            </a:r>
            <a:endParaRPr lang="en-GB" sz="2400" dirty="0">
              <a:solidFill>
                <a:schemeClr val="tx1"/>
              </a:solidFill>
            </a:endParaRPr>
          </a:p>
          <a:p>
            <a:pPr lvl="1"/>
            <a:r>
              <a:rPr lang="en-GB" sz="2400" dirty="0" smtClean="0">
                <a:solidFill>
                  <a:schemeClr val="tx1"/>
                </a:solidFill>
              </a:rPr>
              <a:t>Processed files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Decisions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Testing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CRP Final report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Future work</a:t>
            </a:r>
            <a:endParaRPr lang="en-GB" sz="2800" dirty="0">
              <a:solidFill>
                <a:schemeClr val="tx1"/>
              </a:solidFill>
            </a:endParaRPr>
          </a:p>
          <a:p>
            <a:pPr lvl="1"/>
            <a:endParaRPr lang="en-GB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8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8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8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8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8" grpId="0"/>
      <p:bldP spid="685059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A5B-ABBC-4F62-8FD5-6DA7F3C35307}" type="slidenum">
              <a:rPr lang="en-GB"/>
              <a:pPr/>
              <a:t>3</a:t>
            </a:fld>
            <a:endParaRPr lang="en-GB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039813"/>
            <a:ext cx="8604250" cy="4947660"/>
          </a:xfrm>
        </p:spPr>
        <p:txBody>
          <a:bodyPr/>
          <a:lstStyle/>
          <a:p>
            <a:r>
              <a:rPr lang="en-GB" dirty="0" smtClean="0"/>
              <a:t>FENDL-2.1 dates from 2004</a:t>
            </a:r>
          </a:p>
          <a:p>
            <a:r>
              <a:rPr lang="en-GB" dirty="0"/>
              <a:t>A Technical Meeting aiming at identifying possible detailed objectives for a CRP was held at October/November </a:t>
            </a:r>
            <a:r>
              <a:rPr lang="en-GB" dirty="0" smtClean="0"/>
              <a:t>2007</a:t>
            </a:r>
          </a:p>
          <a:p>
            <a:pPr marL="342900" lvl="1" indent="-342900">
              <a:buClr>
                <a:srgbClr val="FF0000"/>
              </a:buClr>
              <a:buSzPct val="80000"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RCM held December 2008</a:t>
            </a:r>
          </a:p>
          <a:p>
            <a:pPr marL="342900" lvl="1" indent="-342900">
              <a:buClr>
                <a:srgbClr val="FF0000"/>
              </a:buClr>
              <a:buSzPct val="80000"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RCM held March 2010</a:t>
            </a:r>
          </a:p>
          <a:p>
            <a:pPr marL="342900" lvl="1" indent="-342900">
              <a:buClr>
                <a:srgbClr val="FF0000"/>
              </a:buClr>
              <a:buSzPct val="80000"/>
            </a:pPr>
            <a:r>
              <a:rPr lang="en-GB" dirty="0"/>
              <a:t>Web site http: //www-nds.iaea.org/fendl3</a:t>
            </a:r>
          </a:p>
          <a:p>
            <a:pPr marL="342900" lvl="1" indent="-342900">
              <a:buClr>
                <a:srgbClr val="FF0000"/>
              </a:buClr>
              <a:buSzPct val="80000"/>
            </a:pP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/>
      <p:bldP spid="68608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EAABCA-8D23-44C5-A171-05E8298E383F}" type="slidenum">
              <a:rPr lang="en-GB" sz="1000" smtClean="0"/>
              <a:pPr eaLnBrk="1" hangingPunct="1"/>
              <a:t>4</a:t>
            </a:fld>
            <a:endParaRPr lang="en-GB" sz="1000" smtClean="0"/>
          </a:p>
        </p:txBody>
      </p:sp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Objectives</a:t>
            </a:r>
            <a:endParaRPr lang="en-US" dirty="0" smtClean="0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939800"/>
            <a:ext cx="8229600" cy="5270500"/>
          </a:xfrm>
        </p:spPr>
        <p:txBody>
          <a:bodyPr/>
          <a:lstStyle/>
          <a:p>
            <a:r>
              <a:rPr lang="en-GB" dirty="0"/>
              <a:t>Update the FENDL-2.1 library with presently available evaluations</a:t>
            </a:r>
          </a:p>
          <a:p>
            <a:r>
              <a:rPr lang="en-GB" dirty="0"/>
              <a:t>Extend the neutron induced library to energies up to 150 MeV</a:t>
            </a:r>
          </a:p>
          <a:p>
            <a:r>
              <a:rPr lang="en-GB" dirty="0"/>
              <a:t>Include p- and d-induced general purpose and activation libraries for incident energies up to 150 MeV</a:t>
            </a:r>
          </a:p>
          <a:p>
            <a:r>
              <a:rPr lang="en-GB" dirty="0"/>
              <a:t>Creation of a library based on model calculations which contains  covariances files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03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8" grpId="0"/>
      <p:bldP spid="777219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65100"/>
            <a:ext cx="7856538" cy="6731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3300"/>
                </a:solidFill>
              </a:rPr>
              <a:t>n-induced GP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316115" y="738693"/>
            <a:ext cx="8364537" cy="522436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kern="1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</a:pPr>
            <a:r>
              <a:rPr lang="en-US" sz="2800" kern="1200" dirty="0" smtClean="0">
                <a:solidFill>
                  <a:schemeClr val="tx1"/>
                </a:solidFill>
              </a:rPr>
              <a:t>180 materials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</a:pPr>
            <a:r>
              <a:rPr lang="en-US" sz="2800" kern="1200" dirty="0" smtClean="0">
                <a:solidFill>
                  <a:schemeClr val="tx1"/>
                </a:solidFill>
              </a:rPr>
              <a:t>List available on FENDL-3 web site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</a:pPr>
            <a:r>
              <a:rPr lang="en-US" sz="2800" kern="1200" dirty="0" smtClean="0">
                <a:solidFill>
                  <a:schemeClr val="tx1"/>
                </a:solidFill>
              </a:rPr>
              <a:t>Upper energy limit typically 150, 200 MeV but all files have upper limit ≥ 60 MeV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</a:pPr>
            <a:r>
              <a:rPr lang="en-US" sz="2800" kern="1200" dirty="0" smtClean="0">
                <a:solidFill>
                  <a:schemeClr val="tx1"/>
                </a:solidFill>
              </a:rPr>
              <a:t>Covariance data still limited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2400" kern="1200" dirty="0" smtClean="0">
                <a:solidFill>
                  <a:schemeClr val="tx1"/>
                </a:solidFill>
              </a:rPr>
              <a:t>Complete - 11 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2400" kern="1200" dirty="0" smtClean="0">
                <a:solidFill>
                  <a:schemeClr val="tx1"/>
                </a:solidFill>
              </a:rPr>
              <a:t>TENDL </a:t>
            </a:r>
            <a:r>
              <a:rPr lang="en-US" sz="2400" kern="1200" smtClean="0">
                <a:solidFill>
                  <a:schemeClr val="tx1"/>
                </a:solidFill>
              </a:rPr>
              <a:t>-     23</a:t>
            </a:r>
            <a:endParaRPr lang="en-US" sz="2400" kern="12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2400" kern="1200" dirty="0" smtClean="0">
                <a:solidFill>
                  <a:schemeClr val="tx1"/>
                </a:solidFill>
              </a:rPr>
              <a:t>Partial -      11</a:t>
            </a:r>
          </a:p>
          <a:p>
            <a:pPr lvl="1">
              <a:lnSpc>
                <a:spcPct val="80000"/>
              </a:lnSpc>
              <a:buClr>
                <a:srgbClr val="FF0000"/>
              </a:buClr>
            </a:pPr>
            <a:r>
              <a:rPr lang="en-US" sz="2400" kern="1200" dirty="0" smtClean="0">
                <a:solidFill>
                  <a:schemeClr val="tx1"/>
                </a:solidFill>
              </a:rPr>
              <a:t>None -      135</a:t>
            </a:r>
          </a:p>
          <a:p>
            <a:pPr>
              <a:lnSpc>
                <a:spcPct val="8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Some remaining problems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</a:pPr>
            <a:endParaRPr lang="en-US" sz="2800" kern="12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63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4" grpId="0"/>
      <p:bldP spid="717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A5B-ABBC-4F62-8FD5-6DA7F3C35307}" type="slidenum">
              <a:rPr lang="en-GB"/>
              <a:pPr/>
              <a:t>6</a:t>
            </a:fld>
            <a:endParaRPr lang="en-GB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p-induced </a:t>
            </a:r>
            <a:r>
              <a:rPr lang="en-US" dirty="0">
                <a:solidFill>
                  <a:srgbClr val="FF3300"/>
                </a:solidFill>
              </a:rPr>
              <a:t>GP</a:t>
            </a:r>
            <a:endParaRPr lang="en-GB" dirty="0">
              <a:solidFill>
                <a:srgbClr val="FF3300"/>
              </a:solidFill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182688"/>
            <a:ext cx="8604250" cy="468582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GB" dirty="0" smtClean="0"/>
              <a:t>Same 180 materials as for n-induced</a:t>
            </a:r>
          </a:p>
          <a:p>
            <a:r>
              <a:rPr lang="en-GB" dirty="0"/>
              <a:t>Based on </a:t>
            </a:r>
            <a:r>
              <a:rPr lang="en-GB" dirty="0" smtClean="0"/>
              <a:t>TENDL-2011</a:t>
            </a:r>
          </a:p>
          <a:p>
            <a:r>
              <a:rPr lang="en-GB" dirty="0" smtClean="0"/>
              <a:t>Some replacements by better </a:t>
            </a:r>
            <a:r>
              <a:rPr lang="en-GB" dirty="0" smtClean="0"/>
              <a:t>files from JENDL-HE and LA-150</a:t>
            </a:r>
            <a:endParaRPr lang="en-GB" dirty="0" smtClean="0"/>
          </a:p>
          <a:p>
            <a:r>
              <a:rPr lang="en-GB" dirty="0" smtClean="0"/>
              <a:t>Processing will be done during next 3 months</a:t>
            </a:r>
            <a:endParaRPr lang="en-GB" dirty="0"/>
          </a:p>
          <a:p>
            <a:pPr>
              <a:buClr>
                <a:srgbClr val="FF0000"/>
              </a:buClr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6116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/>
      <p:bldP spid="68608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F1667-2203-439F-9D6E-DA795BED8114}" type="slidenum">
              <a:rPr lang="en-GB"/>
              <a:pPr/>
              <a:t>7</a:t>
            </a:fld>
            <a:endParaRPr lang="en-GB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d-induced </a:t>
            </a:r>
            <a:r>
              <a:rPr lang="en-US" dirty="0">
                <a:solidFill>
                  <a:srgbClr val="FF3300"/>
                </a:solidFill>
              </a:rPr>
              <a:t>GP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3087" y="985413"/>
            <a:ext cx="8035203" cy="5237728"/>
          </a:xfrm>
        </p:spPr>
        <p:txBody>
          <a:bodyPr/>
          <a:lstStyle/>
          <a:p>
            <a:r>
              <a:rPr lang="en-GB" dirty="0"/>
              <a:t>Same 180 materials as for n-induced</a:t>
            </a:r>
          </a:p>
          <a:p>
            <a:r>
              <a:rPr lang="en-GB" dirty="0"/>
              <a:t>Based </a:t>
            </a:r>
            <a:r>
              <a:rPr lang="en-GB" dirty="0" smtClean="0"/>
              <a:t>completely on </a:t>
            </a:r>
            <a:r>
              <a:rPr lang="en-GB" dirty="0"/>
              <a:t>TENDL-2011</a:t>
            </a:r>
          </a:p>
          <a:p>
            <a:r>
              <a:rPr lang="en-GB" dirty="0" smtClean="0"/>
              <a:t>Will use processed files produced by NRG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2" grpId="0"/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Shadow library</a:t>
            </a:r>
            <a:endParaRPr lang="en-GB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820" y="944360"/>
            <a:ext cx="8229600" cy="4913312"/>
          </a:xfrm>
        </p:spPr>
        <p:txBody>
          <a:bodyPr/>
          <a:lstStyle/>
          <a:p>
            <a:r>
              <a:rPr lang="en-GB" dirty="0"/>
              <a:t>Same 180 materials as for n-induced</a:t>
            </a:r>
          </a:p>
          <a:p>
            <a:r>
              <a:rPr lang="en-GB" dirty="0"/>
              <a:t>Based completely on </a:t>
            </a:r>
            <a:r>
              <a:rPr lang="en-GB" dirty="0" smtClean="0"/>
              <a:t>TENDL-2011</a:t>
            </a:r>
          </a:p>
          <a:p>
            <a:r>
              <a:rPr lang="en-GB" dirty="0" smtClean="0"/>
              <a:t>Contains complete covariances</a:t>
            </a:r>
          </a:p>
          <a:p>
            <a:r>
              <a:rPr lang="en-GB" dirty="0" smtClean="0"/>
              <a:t>Purpose:</a:t>
            </a:r>
          </a:p>
          <a:p>
            <a:pPr lvl="1"/>
            <a:r>
              <a:rPr lang="en-GB" dirty="0" smtClean="0"/>
              <a:t>Calculation needs complete covariances</a:t>
            </a:r>
          </a:p>
          <a:p>
            <a:pPr lvl="1"/>
            <a:r>
              <a:rPr lang="en-GB" dirty="0" smtClean="0"/>
              <a:t>Calculate with FENDL-3 (R</a:t>
            </a:r>
            <a:r>
              <a:rPr lang="en-GB" baseline="-25000" dirty="0" smtClean="0"/>
              <a:t>1 </a:t>
            </a:r>
            <a:r>
              <a:rPr lang="en-GB" dirty="0" smtClean="0">
                <a:sym typeface="Symbol"/>
              </a:rPr>
              <a:t> </a:t>
            </a:r>
            <a:r>
              <a:rPr lang="en-GB" dirty="0" smtClean="0">
                <a:latin typeface="Symbol" pitchFamily="18" charset="2"/>
                <a:sym typeface="Symbol"/>
              </a:rPr>
              <a:t>D</a:t>
            </a:r>
            <a:r>
              <a:rPr lang="en-GB" dirty="0"/>
              <a:t>R</a:t>
            </a:r>
            <a:r>
              <a:rPr lang="en-GB" baseline="-25000" dirty="0"/>
              <a:t>1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Calculate with </a:t>
            </a:r>
            <a:r>
              <a:rPr lang="en-GB" dirty="0" smtClean="0"/>
              <a:t>Shadow library </a:t>
            </a:r>
            <a:r>
              <a:rPr lang="en-GB" dirty="0"/>
              <a:t>(</a:t>
            </a:r>
            <a:r>
              <a:rPr lang="en-GB" dirty="0" smtClean="0"/>
              <a:t>R</a:t>
            </a:r>
            <a:r>
              <a:rPr lang="en-GB" baseline="-25000" dirty="0" smtClean="0"/>
              <a:t>2</a:t>
            </a:r>
            <a:r>
              <a:rPr lang="en-GB" baseline="-25000" dirty="0"/>
              <a:t> </a:t>
            </a:r>
            <a:r>
              <a:rPr lang="en-GB" dirty="0">
                <a:sym typeface="Symbol"/>
              </a:rPr>
              <a:t> </a:t>
            </a:r>
            <a:r>
              <a:rPr lang="en-GB" dirty="0" smtClean="0">
                <a:latin typeface="Symbol" pitchFamily="18" charset="2"/>
                <a:sym typeface="Symbol"/>
              </a:rPr>
              <a:t>D</a:t>
            </a:r>
            <a:r>
              <a:rPr lang="en-GB" dirty="0" smtClean="0"/>
              <a:t>R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Answer = R</a:t>
            </a:r>
            <a:r>
              <a:rPr lang="en-GB" baseline="-25000" dirty="0" smtClean="0"/>
              <a:t>1 </a:t>
            </a:r>
            <a:r>
              <a:rPr lang="en-GB" dirty="0">
                <a:sym typeface="Symbol"/>
              </a:rPr>
              <a:t> </a:t>
            </a:r>
            <a:r>
              <a:rPr lang="en-GB" dirty="0" smtClean="0">
                <a:latin typeface="Symbol" pitchFamily="18" charset="2"/>
                <a:sym typeface="Symbol"/>
              </a:rPr>
              <a:t>D</a:t>
            </a:r>
            <a:r>
              <a:rPr lang="en-GB" dirty="0" smtClean="0"/>
              <a:t>R</a:t>
            </a:r>
            <a:r>
              <a:rPr lang="en-GB" baseline="-25000" dirty="0" smtClean="0"/>
              <a:t>2</a:t>
            </a:r>
            <a:r>
              <a:rPr lang="en-GB" dirty="0" smtClean="0"/>
              <a:t> (check that R</a:t>
            </a:r>
            <a:r>
              <a:rPr lang="en-GB" baseline="-25000" dirty="0" smtClean="0"/>
              <a:t>2 </a:t>
            </a:r>
            <a:r>
              <a:rPr lang="en-GB" dirty="0" smtClean="0"/>
              <a:t>≈ R</a:t>
            </a:r>
            <a:r>
              <a:rPr lang="en-GB" baseline="-25000" dirty="0" smtClean="0"/>
              <a:t>1</a:t>
            </a:r>
            <a:r>
              <a:rPr lang="en-GB" dirty="0" smtClean="0"/>
              <a:t>)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63688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autoUpdateAnimBg="0"/>
      <p:bldP spid="22016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n-induced </a:t>
            </a:r>
            <a:r>
              <a:rPr lang="en-US" dirty="0" smtClean="0">
                <a:solidFill>
                  <a:srgbClr val="FF3300"/>
                </a:solidFill>
              </a:rPr>
              <a:t>Activation</a:t>
            </a:r>
            <a:endParaRPr lang="en-GB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6932" y="884035"/>
            <a:ext cx="8069262" cy="5146675"/>
          </a:xfrm>
          <a:noFill/>
          <a:ln/>
        </p:spPr>
        <p:txBody>
          <a:bodyPr/>
          <a:lstStyle/>
          <a:p>
            <a:pPr lvl="1"/>
            <a:r>
              <a:rPr lang="en-GB" sz="3200" dirty="0">
                <a:ea typeface="+mn-ea"/>
                <a:cs typeface="+mn-cs"/>
              </a:rPr>
              <a:t>Identical to </a:t>
            </a:r>
            <a:r>
              <a:rPr lang="en-GB" sz="3200" dirty="0" smtClean="0">
                <a:ea typeface="+mn-ea"/>
                <a:cs typeface="+mn-cs"/>
              </a:rPr>
              <a:t>EAF-20</a:t>
            </a:r>
            <a:r>
              <a:rPr lang="en-GB" sz="3200" dirty="0">
                <a:ea typeface="+mn-ea"/>
                <a:cs typeface="+mn-cs"/>
              </a:rPr>
              <a:t>10, but</a:t>
            </a:r>
            <a:r>
              <a:rPr lang="en-GB" sz="3200" dirty="0" smtClean="0">
                <a:ea typeface="+mn-ea"/>
                <a:cs typeface="+mn-cs"/>
              </a:rPr>
              <a:t> the EAF format file has been converted to ENDF format, including the uncertainty information</a:t>
            </a:r>
          </a:p>
          <a:p>
            <a:pPr lvl="1"/>
            <a:r>
              <a:rPr lang="en-GB" sz="3200" dirty="0" smtClean="0">
                <a:ea typeface="+mn-ea"/>
                <a:cs typeface="+mn-cs"/>
              </a:rPr>
              <a:t>A GND (xml) version is also available</a:t>
            </a:r>
          </a:p>
          <a:p>
            <a:pPr lvl="1"/>
            <a:r>
              <a:rPr lang="en-GB" sz="3200" dirty="0" smtClean="0">
                <a:ea typeface="+mn-ea"/>
                <a:cs typeface="+mn-cs"/>
              </a:rPr>
              <a:t>Can use the validation work that has already been done for EAF-2010</a:t>
            </a:r>
            <a:endParaRPr lang="en-GB" sz="3200" dirty="0"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77170" cy="457200"/>
          </a:xfrm>
        </p:spPr>
        <p:txBody>
          <a:bodyPr/>
          <a:lstStyle/>
          <a:p>
            <a:r>
              <a:rPr lang="en-GB" dirty="0"/>
              <a:t>R.A. </a:t>
            </a:r>
            <a:r>
              <a:rPr lang="en-GB" dirty="0" smtClean="0"/>
              <a:t>Forrest, 3</a:t>
            </a:r>
            <a:r>
              <a:rPr lang="en-GB" baseline="30000" dirty="0" smtClean="0"/>
              <a:t>rd</a:t>
            </a:r>
            <a:r>
              <a:rPr lang="en-GB" dirty="0" smtClean="0"/>
              <a:t> RCM FENDL-3, 6-9 Dec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15497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animBg="1" autoUpdateAnimBg="0"/>
      <p:bldP spid="221187" grpId="0" build="p" bldLvl="3" autoUpdateAnimBg="0"/>
    </p:bldLst>
  </p:timing>
</p:sld>
</file>

<file path=ppt/theme/theme1.xml><?xml version="1.0" encoding="utf-8"?>
<a:theme xmlns:a="http://schemas.openxmlformats.org/drawingml/2006/main" name="IAEA">
  <a:themeElements>
    <a:clrScheme name="IAEA 8">
      <a:dk1>
        <a:srgbClr val="000066"/>
      </a:dk1>
      <a:lt1>
        <a:srgbClr val="D9E9F8"/>
      </a:lt1>
      <a:dk2>
        <a:srgbClr val="000066"/>
      </a:dk2>
      <a:lt2>
        <a:srgbClr val="333399"/>
      </a:lt2>
      <a:accent1>
        <a:srgbClr val="FFFFCC"/>
      </a:accent1>
      <a:accent2>
        <a:srgbClr val="65ABDD"/>
      </a:accent2>
      <a:accent3>
        <a:srgbClr val="E9F2FB"/>
      </a:accent3>
      <a:accent4>
        <a:srgbClr val="000056"/>
      </a:accent4>
      <a:accent5>
        <a:srgbClr val="FFFFE2"/>
      </a:accent5>
      <a:accent6>
        <a:srgbClr val="5B9BC8"/>
      </a:accent6>
      <a:hlink>
        <a:srgbClr val="003399"/>
      </a:hlink>
      <a:folHlink>
        <a:srgbClr val="FFCCCC"/>
      </a:folHlink>
    </a:clrScheme>
    <a:fontScheme name="IA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AE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E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8">
        <a:dk1>
          <a:srgbClr val="000066"/>
        </a:dk1>
        <a:lt1>
          <a:srgbClr val="D9E9F8"/>
        </a:lt1>
        <a:dk2>
          <a:srgbClr val="000066"/>
        </a:dk2>
        <a:lt2>
          <a:srgbClr val="333399"/>
        </a:lt2>
        <a:accent1>
          <a:srgbClr val="FFFFCC"/>
        </a:accent1>
        <a:accent2>
          <a:srgbClr val="65ABDD"/>
        </a:accent2>
        <a:accent3>
          <a:srgbClr val="E9F2FB"/>
        </a:accent3>
        <a:accent4>
          <a:srgbClr val="000056"/>
        </a:accent4>
        <a:accent5>
          <a:srgbClr val="FFFFE2"/>
        </a:accent5>
        <a:accent6>
          <a:srgbClr val="5B9BC8"/>
        </a:accent6>
        <a:hlink>
          <a:srgbClr val="003399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\\iaea.org\resources\templates\office2000\IAEA Presentation\IAEA.pot</Template>
  <TotalTime>23438</TotalTime>
  <Words>791</Words>
  <Application>Microsoft Office PowerPoint</Application>
  <PresentationFormat>On-screen Show (4:3)</PresentationFormat>
  <Paragraphs>144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IAEA</vt:lpstr>
      <vt:lpstr>       </vt:lpstr>
      <vt:lpstr>Contents</vt:lpstr>
      <vt:lpstr>History</vt:lpstr>
      <vt:lpstr>Objectives</vt:lpstr>
      <vt:lpstr>n-induced GP</vt:lpstr>
      <vt:lpstr>p-induced GP</vt:lpstr>
      <vt:lpstr>d-induced GP</vt:lpstr>
      <vt:lpstr>Shadow library</vt:lpstr>
      <vt:lpstr>n-induced Activation</vt:lpstr>
      <vt:lpstr>p-induced Activation</vt:lpstr>
      <vt:lpstr>d-induced Activation</vt:lpstr>
      <vt:lpstr>Processing (GP)</vt:lpstr>
      <vt:lpstr>Decisions</vt:lpstr>
      <vt:lpstr>Testing and validation</vt:lpstr>
      <vt:lpstr>Final report</vt:lpstr>
      <vt:lpstr>The Future</vt:lpstr>
      <vt:lpstr>PowerPoint Presentation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Data Challenges</dc:title>
  <dc:creator>R.Forrest@iaea.org</dc:creator>
  <cp:lastModifiedBy>FORREST, Robin A.</cp:lastModifiedBy>
  <cp:revision>621</cp:revision>
  <cp:lastPrinted>2010-12-03T10:46:36Z</cp:lastPrinted>
  <dcterms:created xsi:type="dcterms:W3CDTF">2003-08-04T14:07:17Z</dcterms:created>
  <dcterms:modified xsi:type="dcterms:W3CDTF">2011-12-05T14:44:57Z</dcterms:modified>
</cp:coreProperties>
</file>