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4" r:id="rId2"/>
    <p:sldId id="444" r:id="rId3"/>
    <p:sldId id="456" r:id="rId4"/>
    <p:sldId id="443" r:id="rId5"/>
    <p:sldId id="442" r:id="rId6"/>
    <p:sldId id="422" r:id="rId7"/>
    <p:sldId id="421" r:id="rId8"/>
    <p:sldId id="446" r:id="rId9"/>
    <p:sldId id="445" r:id="rId10"/>
    <p:sldId id="439" r:id="rId11"/>
    <p:sldId id="402" r:id="rId12"/>
    <p:sldId id="401" r:id="rId13"/>
    <p:sldId id="430" r:id="rId14"/>
    <p:sldId id="448" r:id="rId15"/>
    <p:sldId id="450" r:id="rId16"/>
    <p:sldId id="447" r:id="rId17"/>
    <p:sldId id="449" r:id="rId18"/>
    <p:sldId id="457" r:id="rId19"/>
    <p:sldId id="455" r:id="rId20"/>
    <p:sldId id="451" r:id="rId21"/>
    <p:sldId id="452" r:id="rId22"/>
    <p:sldId id="453" r:id="rId23"/>
    <p:sldId id="454" r:id="rId2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E52"/>
    <a:srgbClr val="2C8462"/>
    <a:srgbClr val="FF99FF"/>
    <a:srgbClr val="50AAE6"/>
    <a:srgbClr val="5A6EB4"/>
    <a:srgbClr val="A00078"/>
    <a:srgbClr val="A01E28"/>
    <a:srgbClr val="A08232"/>
    <a:srgbClr val="DCA01E"/>
    <a:srgbClr val="FA8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40" autoAdjust="0"/>
    <p:restoredTop sz="91212" autoAdjust="0"/>
  </p:normalViewPr>
  <p:slideViewPr>
    <p:cSldViewPr snapToGrid="0" showGuides="1">
      <p:cViewPr>
        <p:scale>
          <a:sx n="70" d="100"/>
          <a:sy n="70" d="100"/>
        </p:scale>
        <p:origin x="-96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96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rsserv05\home\kondo\_IFMIF\111121mdl57_summary_rev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irsserv05\home\kondo\_IFMIF\111104mdl59r4center_newfp_libcomp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irsserv05\home\kondo\_IFMIF\111104mdl59r4center_newfp_libcom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rsserv05\home\kondo\_IFMIF\110929mdl56tc3r2_He_over_DP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irsserv05\home\kondo\_IFMIF\111121mdl57_summary_rev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rsserv05\home\kondo\_IFMIF\111121mdl57_summary_rev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rsserv05\home\kondo\_IFMIF\111121mdl57_summary_rev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irsserv05\home\kondo\_IFMIF\111121mdl57_summary_rev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irsserv05\home\kondo\_IFMIF\111121mdl57_summary_rev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irsserv05\home\kondo\_IFMIF\111121mdl57_summary_rev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irsserv05\home\kondo\_IFMIF\111104mdl59r4center_newfp_libcom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row 1</c:v>
          </c:tx>
          <c:invertIfNegative val="0"/>
          <c:val>
            <c:numRef>
              <c:f>mdl57g_tally234!$F$26:$F$33</c:f>
              <c:numCache>
                <c:formatCode>0.00E+00</c:formatCode>
                <c:ptCount val="8"/>
                <c:pt idx="0">
                  <c:v>1.4916199999999999</c:v>
                </c:pt>
                <c:pt idx="1">
                  <c:v>5.4208600000000002</c:v>
                </c:pt>
                <c:pt idx="2">
                  <c:v>26.005700000000001</c:v>
                </c:pt>
                <c:pt idx="3">
                  <c:v>34.674999999999997</c:v>
                </c:pt>
                <c:pt idx="4">
                  <c:v>34.658499999999997</c:v>
                </c:pt>
                <c:pt idx="5">
                  <c:v>25.954999999999998</c:v>
                </c:pt>
                <c:pt idx="6">
                  <c:v>5.3871599999999997</c:v>
                </c:pt>
                <c:pt idx="7">
                  <c:v>1.48891</c:v>
                </c:pt>
              </c:numCache>
            </c:numRef>
          </c:val>
        </c:ser>
        <c:ser>
          <c:idx val="1"/>
          <c:order val="1"/>
          <c:tx>
            <c:v>row 2</c:v>
          </c:tx>
          <c:invertIfNegative val="0"/>
          <c:val>
            <c:numRef>
              <c:f>mdl57g_tally234!$F$34:$F$41</c:f>
              <c:numCache>
                <c:formatCode>0.00E+00</c:formatCode>
                <c:ptCount val="8"/>
                <c:pt idx="0">
                  <c:v>1.48095</c:v>
                </c:pt>
                <c:pt idx="1">
                  <c:v>4.9551800000000004</c:v>
                </c:pt>
                <c:pt idx="2">
                  <c:v>18.0595</c:v>
                </c:pt>
                <c:pt idx="3">
                  <c:v>24.523599999999998</c:v>
                </c:pt>
                <c:pt idx="4">
                  <c:v>24.523099999999999</c:v>
                </c:pt>
                <c:pt idx="5">
                  <c:v>18.0246</c:v>
                </c:pt>
                <c:pt idx="6">
                  <c:v>4.9248599999999998</c:v>
                </c:pt>
                <c:pt idx="7">
                  <c:v>1.47231</c:v>
                </c:pt>
              </c:numCache>
            </c:numRef>
          </c:val>
        </c:ser>
        <c:ser>
          <c:idx val="2"/>
          <c:order val="2"/>
          <c:tx>
            <c:v>row 3</c:v>
          </c:tx>
          <c:invertIfNegative val="0"/>
          <c:val>
            <c:numRef>
              <c:f>mdl57g_tally234!$F$42:$F$49</c:f>
              <c:numCache>
                <c:formatCode>0.00E+00</c:formatCode>
                <c:ptCount val="8"/>
                <c:pt idx="0">
                  <c:v>1.4397200000000001</c:v>
                </c:pt>
                <c:pt idx="1">
                  <c:v>4.3330900000000003</c:v>
                </c:pt>
                <c:pt idx="2">
                  <c:v>12.973699999999999</c:v>
                </c:pt>
                <c:pt idx="3">
                  <c:v>17.72</c:v>
                </c:pt>
                <c:pt idx="4">
                  <c:v>17.720700000000001</c:v>
                </c:pt>
                <c:pt idx="5">
                  <c:v>12.941599999999999</c:v>
                </c:pt>
                <c:pt idx="6">
                  <c:v>4.3116399999999997</c:v>
                </c:pt>
                <c:pt idx="7">
                  <c:v>1.4360299999999999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166656"/>
        <c:axId val="9582208"/>
      </c:barChart>
      <c:catAx>
        <c:axId val="76166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Column</a:t>
                </a:r>
                <a:r>
                  <a:rPr lang="en-US" sz="1200" baseline="0"/>
                  <a:t> no.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42558769756935999"/>
              <c:y val="0.87793086992652569"/>
            </c:manualLayout>
          </c:layout>
          <c:overlay val="0"/>
        </c:title>
        <c:majorTickMark val="out"/>
        <c:minorTickMark val="none"/>
        <c:tickLblPos val="nextTo"/>
        <c:crossAx val="9582208"/>
        <c:crosses val="autoZero"/>
        <c:auto val="1"/>
        <c:lblAlgn val="ctr"/>
        <c:lblOffset val="100"/>
        <c:noMultiLvlLbl val="0"/>
      </c:catAx>
      <c:valAx>
        <c:axId val="95822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DPA (/fpy)</a:t>
                </a:r>
              </a:p>
            </c:rich>
          </c:tx>
          <c:layout>
            <c:manualLayout>
              <c:xMode val="edge"/>
              <c:yMode val="edge"/>
              <c:x val="1.7693521146046581E-2"/>
              <c:y val="0.3241188425114571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76166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24001166520853"/>
          <c:y val="3.5670745976030108E-2"/>
          <c:w val="0.80546831646044248"/>
          <c:h val="0.8324363912342283"/>
        </c:manualLayout>
      </c:layout>
      <c:scatterChart>
        <c:scatterStyle val="smoothMarker"/>
        <c:varyColors val="0"/>
        <c:ser>
          <c:idx val="3"/>
          <c:order val="0"/>
          <c:tx>
            <c:v>Case a (IFMIF Std.)</c:v>
          </c:tx>
          <c:marker>
            <c:symbol val="none"/>
          </c:marker>
          <c:xVal>
            <c:numRef>
              <c:f>Tabelle1!$C$2:$AW$2</c:f>
              <c:numCache>
                <c:formatCode>General</c:formatCode>
                <c:ptCount val="47"/>
                <c:pt idx="0">
                  <c:v>2.5</c:v>
                </c:pt>
                <c:pt idx="1">
                  <c:v>17.5</c:v>
                </c:pt>
                <c:pt idx="2">
                  <c:v>32.5</c:v>
                </c:pt>
                <c:pt idx="3">
                  <c:v>47.5</c:v>
                </c:pt>
                <c:pt idx="4">
                  <c:v>62.5</c:v>
                </c:pt>
                <c:pt idx="5">
                  <c:v>77.5</c:v>
                </c:pt>
                <c:pt idx="6">
                  <c:v>92.5</c:v>
                </c:pt>
                <c:pt idx="7">
                  <c:v>107.5</c:v>
                </c:pt>
                <c:pt idx="8">
                  <c:v>122.5</c:v>
                </c:pt>
                <c:pt idx="9">
                  <c:v>137.5</c:v>
                </c:pt>
                <c:pt idx="10">
                  <c:v>152.5</c:v>
                </c:pt>
                <c:pt idx="11">
                  <c:v>167.5</c:v>
                </c:pt>
                <c:pt idx="12">
                  <c:v>182.5</c:v>
                </c:pt>
                <c:pt idx="13">
                  <c:v>197.5</c:v>
                </c:pt>
                <c:pt idx="14">
                  <c:v>212.5</c:v>
                </c:pt>
                <c:pt idx="15">
                  <c:v>227.5</c:v>
                </c:pt>
                <c:pt idx="16">
                  <c:v>242.5</c:v>
                </c:pt>
                <c:pt idx="17">
                  <c:v>257.5</c:v>
                </c:pt>
                <c:pt idx="18">
                  <c:v>272.5</c:v>
                </c:pt>
                <c:pt idx="19">
                  <c:v>287.5</c:v>
                </c:pt>
                <c:pt idx="20">
                  <c:v>302.5</c:v>
                </c:pt>
                <c:pt idx="21">
                  <c:v>317.5</c:v>
                </c:pt>
                <c:pt idx="22">
                  <c:v>332.5</c:v>
                </c:pt>
                <c:pt idx="23">
                  <c:v>347.5</c:v>
                </c:pt>
                <c:pt idx="24">
                  <c:v>362.5</c:v>
                </c:pt>
                <c:pt idx="25">
                  <c:v>377.5</c:v>
                </c:pt>
                <c:pt idx="26">
                  <c:v>392.5</c:v>
                </c:pt>
                <c:pt idx="27">
                  <c:v>407.5</c:v>
                </c:pt>
                <c:pt idx="28">
                  <c:v>422.5</c:v>
                </c:pt>
                <c:pt idx="29">
                  <c:v>437.5</c:v>
                </c:pt>
                <c:pt idx="30">
                  <c:v>452.5</c:v>
                </c:pt>
                <c:pt idx="31">
                  <c:v>467.5</c:v>
                </c:pt>
                <c:pt idx="32">
                  <c:v>482.5</c:v>
                </c:pt>
                <c:pt idx="33">
                  <c:v>497.5</c:v>
                </c:pt>
                <c:pt idx="34">
                  <c:v>512.5</c:v>
                </c:pt>
                <c:pt idx="35">
                  <c:v>527.5</c:v>
                </c:pt>
                <c:pt idx="36">
                  <c:v>542.5</c:v>
                </c:pt>
                <c:pt idx="37">
                  <c:v>557.5</c:v>
                </c:pt>
                <c:pt idx="38">
                  <c:v>572.5</c:v>
                </c:pt>
                <c:pt idx="39">
                  <c:v>587.5</c:v>
                </c:pt>
                <c:pt idx="40">
                  <c:v>602.5</c:v>
                </c:pt>
                <c:pt idx="41">
                  <c:v>617.5</c:v>
                </c:pt>
                <c:pt idx="42">
                  <c:v>632.5</c:v>
                </c:pt>
                <c:pt idx="43">
                  <c:v>647.5</c:v>
                </c:pt>
                <c:pt idx="44">
                  <c:v>662.5</c:v>
                </c:pt>
                <c:pt idx="45">
                  <c:v>850</c:v>
                </c:pt>
              </c:numCache>
            </c:numRef>
          </c:xVal>
          <c:yVal>
            <c:numRef>
              <c:f>Tabelle1!$C$19:$AW$19</c:f>
              <c:numCache>
                <c:formatCode>0.00E+00</c:formatCode>
                <c:ptCount val="47"/>
                <c:pt idx="0">
                  <c:v>1186540000000</c:v>
                </c:pt>
                <c:pt idx="1">
                  <c:v>371864000000</c:v>
                </c:pt>
                <c:pt idx="2">
                  <c:v>78343200000</c:v>
                </c:pt>
                <c:pt idx="3">
                  <c:v>17518700000</c:v>
                </c:pt>
                <c:pt idx="4">
                  <c:v>4564830000</c:v>
                </c:pt>
                <c:pt idx="5">
                  <c:v>1275590000</c:v>
                </c:pt>
                <c:pt idx="6">
                  <c:v>365439000</c:v>
                </c:pt>
                <c:pt idx="7">
                  <c:v>108837000</c:v>
                </c:pt>
                <c:pt idx="8">
                  <c:v>33646100</c:v>
                </c:pt>
                <c:pt idx="9">
                  <c:v>10722400</c:v>
                </c:pt>
                <c:pt idx="10">
                  <c:v>3513520</c:v>
                </c:pt>
                <c:pt idx="11">
                  <c:v>1190890</c:v>
                </c:pt>
                <c:pt idx="12">
                  <c:v>413094</c:v>
                </c:pt>
                <c:pt idx="13">
                  <c:v>146112</c:v>
                </c:pt>
                <c:pt idx="14">
                  <c:v>52531.4</c:v>
                </c:pt>
                <c:pt idx="15">
                  <c:v>19099.5</c:v>
                </c:pt>
                <c:pt idx="16">
                  <c:v>7011.18</c:v>
                </c:pt>
                <c:pt idx="17">
                  <c:v>2597.86</c:v>
                </c:pt>
                <c:pt idx="18">
                  <c:v>967.84500000000003</c:v>
                </c:pt>
                <c:pt idx="19">
                  <c:v>361.947</c:v>
                </c:pt>
                <c:pt idx="20">
                  <c:v>135.82400000000001</c:v>
                </c:pt>
                <c:pt idx="21">
                  <c:v>51.074199999999998</c:v>
                </c:pt>
                <c:pt idx="22">
                  <c:v>19.267399999999999</c:v>
                </c:pt>
                <c:pt idx="23">
                  <c:v>7.2554299999999996</c:v>
                </c:pt>
                <c:pt idx="24">
                  <c:v>2.72682</c:v>
                </c:pt>
                <c:pt idx="25">
                  <c:v>0.96236600000000005</c:v>
                </c:pt>
                <c:pt idx="26">
                  <c:v>0.19735800000000001</c:v>
                </c:pt>
                <c:pt idx="27">
                  <c:v>0.11851299999999999</c:v>
                </c:pt>
                <c:pt idx="28">
                  <c:v>0.10624599999999999</c:v>
                </c:pt>
                <c:pt idx="29">
                  <c:v>9.5179899999999998E-2</c:v>
                </c:pt>
                <c:pt idx="30">
                  <c:v>8.5485599999999995E-2</c:v>
                </c:pt>
                <c:pt idx="31">
                  <c:v>7.6949799999999999E-2</c:v>
                </c:pt>
                <c:pt idx="32">
                  <c:v>6.9631399999999996E-2</c:v>
                </c:pt>
                <c:pt idx="33">
                  <c:v>6.3056399999999999E-2</c:v>
                </c:pt>
                <c:pt idx="34">
                  <c:v>5.7161799999999999E-2</c:v>
                </c:pt>
                <c:pt idx="35">
                  <c:v>5.2059399999999999E-2</c:v>
                </c:pt>
                <c:pt idx="36">
                  <c:v>4.7633000000000002E-2</c:v>
                </c:pt>
                <c:pt idx="37">
                  <c:v>4.37477E-2</c:v>
                </c:pt>
                <c:pt idx="38">
                  <c:v>4.0232499999999997E-2</c:v>
                </c:pt>
                <c:pt idx="39">
                  <c:v>3.7086099999999997E-2</c:v>
                </c:pt>
                <c:pt idx="40">
                  <c:v>3.4270000000000002E-2</c:v>
                </c:pt>
                <c:pt idx="41">
                  <c:v>3.1762499999999999E-2</c:v>
                </c:pt>
                <c:pt idx="42">
                  <c:v>2.9557900000000002E-2</c:v>
                </c:pt>
                <c:pt idx="43">
                  <c:v>2.74912E-2</c:v>
                </c:pt>
                <c:pt idx="44">
                  <c:v>2.5629699999999998E-2</c:v>
                </c:pt>
                <c:pt idx="45">
                  <c:v>1.0238799999999999E-2</c:v>
                </c:pt>
              </c:numCache>
            </c:numRef>
          </c:yVal>
          <c:smooth val="1"/>
        </c:ser>
        <c:ser>
          <c:idx val="2"/>
          <c:order val="1"/>
          <c:tx>
            <c:v>Case b (FENDL-3/SLIB2)</c:v>
          </c:tx>
          <c:marker>
            <c:symbol val="none"/>
          </c:marker>
          <c:xVal>
            <c:numRef>
              <c:f>Tabelle1!$C$2:$AW$2</c:f>
              <c:numCache>
                <c:formatCode>General</c:formatCode>
                <c:ptCount val="47"/>
                <c:pt idx="0">
                  <c:v>2.5</c:v>
                </c:pt>
                <c:pt idx="1">
                  <c:v>17.5</c:v>
                </c:pt>
                <c:pt idx="2">
                  <c:v>32.5</c:v>
                </c:pt>
                <c:pt idx="3">
                  <c:v>47.5</c:v>
                </c:pt>
                <c:pt idx="4">
                  <c:v>62.5</c:v>
                </c:pt>
                <c:pt idx="5">
                  <c:v>77.5</c:v>
                </c:pt>
                <c:pt idx="6">
                  <c:v>92.5</c:v>
                </c:pt>
                <c:pt idx="7">
                  <c:v>107.5</c:v>
                </c:pt>
                <c:pt idx="8">
                  <c:v>122.5</c:v>
                </c:pt>
                <c:pt idx="9">
                  <c:v>137.5</c:v>
                </c:pt>
                <c:pt idx="10">
                  <c:v>152.5</c:v>
                </c:pt>
                <c:pt idx="11">
                  <c:v>167.5</c:v>
                </c:pt>
                <c:pt idx="12">
                  <c:v>182.5</c:v>
                </c:pt>
                <c:pt idx="13">
                  <c:v>197.5</c:v>
                </c:pt>
                <c:pt idx="14">
                  <c:v>212.5</c:v>
                </c:pt>
                <c:pt idx="15">
                  <c:v>227.5</c:v>
                </c:pt>
                <c:pt idx="16">
                  <c:v>242.5</c:v>
                </c:pt>
                <c:pt idx="17">
                  <c:v>257.5</c:v>
                </c:pt>
                <c:pt idx="18">
                  <c:v>272.5</c:v>
                </c:pt>
                <c:pt idx="19">
                  <c:v>287.5</c:v>
                </c:pt>
                <c:pt idx="20">
                  <c:v>302.5</c:v>
                </c:pt>
                <c:pt idx="21">
                  <c:v>317.5</c:v>
                </c:pt>
                <c:pt idx="22">
                  <c:v>332.5</c:v>
                </c:pt>
                <c:pt idx="23">
                  <c:v>347.5</c:v>
                </c:pt>
                <c:pt idx="24">
                  <c:v>362.5</c:v>
                </c:pt>
                <c:pt idx="25">
                  <c:v>377.5</c:v>
                </c:pt>
                <c:pt idx="26">
                  <c:v>392.5</c:v>
                </c:pt>
                <c:pt idx="27">
                  <c:v>407.5</c:v>
                </c:pt>
                <c:pt idx="28">
                  <c:v>422.5</c:v>
                </c:pt>
                <c:pt idx="29">
                  <c:v>437.5</c:v>
                </c:pt>
                <c:pt idx="30">
                  <c:v>452.5</c:v>
                </c:pt>
                <c:pt idx="31">
                  <c:v>467.5</c:v>
                </c:pt>
                <c:pt idx="32">
                  <c:v>482.5</c:v>
                </c:pt>
                <c:pt idx="33">
                  <c:v>497.5</c:v>
                </c:pt>
                <c:pt idx="34">
                  <c:v>512.5</c:v>
                </c:pt>
                <c:pt idx="35">
                  <c:v>527.5</c:v>
                </c:pt>
                <c:pt idx="36">
                  <c:v>542.5</c:v>
                </c:pt>
                <c:pt idx="37">
                  <c:v>557.5</c:v>
                </c:pt>
                <c:pt idx="38">
                  <c:v>572.5</c:v>
                </c:pt>
                <c:pt idx="39">
                  <c:v>587.5</c:v>
                </c:pt>
                <c:pt idx="40">
                  <c:v>602.5</c:v>
                </c:pt>
                <c:pt idx="41">
                  <c:v>617.5</c:v>
                </c:pt>
                <c:pt idx="42">
                  <c:v>632.5</c:v>
                </c:pt>
                <c:pt idx="43">
                  <c:v>647.5</c:v>
                </c:pt>
                <c:pt idx="44">
                  <c:v>662.5</c:v>
                </c:pt>
                <c:pt idx="45">
                  <c:v>850</c:v>
                </c:pt>
              </c:numCache>
            </c:numRef>
          </c:xVal>
          <c:yVal>
            <c:numRef>
              <c:f>Tabelle1!$C$18:$AW$18</c:f>
              <c:numCache>
                <c:formatCode>0.00E+00</c:formatCode>
                <c:ptCount val="47"/>
                <c:pt idx="0">
                  <c:v>1165290000000</c:v>
                </c:pt>
                <c:pt idx="1">
                  <c:v>373175000000</c:v>
                </c:pt>
                <c:pt idx="2">
                  <c:v>79420100000</c:v>
                </c:pt>
                <c:pt idx="3">
                  <c:v>17580600000</c:v>
                </c:pt>
                <c:pt idx="4">
                  <c:v>4471230000</c:v>
                </c:pt>
                <c:pt idx="5">
                  <c:v>1226410000</c:v>
                </c:pt>
                <c:pt idx="6">
                  <c:v>342523000</c:v>
                </c:pt>
                <c:pt idx="7">
                  <c:v>98789300</c:v>
                </c:pt>
                <c:pt idx="8">
                  <c:v>29425700</c:v>
                </c:pt>
                <c:pt idx="9">
                  <c:v>9038530</c:v>
                </c:pt>
                <c:pt idx="10">
                  <c:v>2858310</c:v>
                </c:pt>
                <c:pt idx="11">
                  <c:v>936896</c:v>
                </c:pt>
                <c:pt idx="12">
                  <c:v>313830</c:v>
                </c:pt>
                <c:pt idx="13">
                  <c:v>107524</c:v>
                </c:pt>
                <c:pt idx="14">
                  <c:v>37649.4</c:v>
                </c:pt>
                <c:pt idx="15">
                  <c:v>13371.7</c:v>
                </c:pt>
                <c:pt idx="16">
                  <c:v>4807.75</c:v>
                </c:pt>
                <c:pt idx="17">
                  <c:v>1742.59</c:v>
                </c:pt>
                <c:pt idx="18">
                  <c:v>636.44500000000005</c:v>
                </c:pt>
                <c:pt idx="19">
                  <c:v>232.65</c:v>
                </c:pt>
                <c:pt idx="20">
                  <c:v>85.562299999999993</c:v>
                </c:pt>
                <c:pt idx="21">
                  <c:v>31.588200000000001</c:v>
                </c:pt>
                <c:pt idx="22">
                  <c:v>11.6648</c:v>
                </c:pt>
                <c:pt idx="23">
                  <c:v>4.31717</c:v>
                </c:pt>
                <c:pt idx="24">
                  <c:v>1.59358</c:v>
                </c:pt>
                <c:pt idx="25">
                  <c:v>0.55262800000000001</c:v>
                </c:pt>
                <c:pt idx="26">
                  <c:v>0.111651</c:v>
                </c:pt>
                <c:pt idx="27">
                  <c:v>6.6928600000000005E-2</c:v>
                </c:pt>
                <c:pt idx="28">
                  <c:v>5.9874200000000002E-2</c:v>
                </c:pt>
                <c:pt idx="29">
                  <c:v>5.3504000000000003E-2</c:v>
                </c:pt>
                <c:pt idx="30">
                  <c:v>4.8044999999999997E-2</c:v>
                </c:pt>
                <c:pt idx="31">
                  <c:v>4.3190800000000001E-2</c:v>
                </c:pt>
                <c:pt idx="32">
                  <c:v>3.8980000000000001E-2</c:v>
                </c:pt>
                <c:pt idx="33">
                  <c:v>3.5396700000000003E-2</c:v>
                </c:pt>
                <c:pt idx="34">
                  <c:v>3.2232499999999997E-2</c:v>
                </c:pt>
                <c:pt idx="35">
                  <c:v>2.9422E-2</c:v>
                </c:pt>
                <c:pt idx="36">
                  <c:v>2.68002E-2</c:v>
                </c:pt>
                <c:pt idx="37">
                  <c:v>2.45095E-2</c:v>
                </c:pt>
                <c:pt idx="38">
                  <c:v>2.2517599999999999E-2</c:v>
                </c:pt>
                <c:pt idx="39">
                  <c:v>2.0691600000000001E-2</c:v>
                </c:pt>
                <c:pt idx="40">
                  <c:v>1.9083200000000002E-2</c:v>
                </c:pt>
                <c:pt idx="41">
                  <c:v>1.7668900000000001E-2</c:v>
                </c:pt>
                <c:pt idx="42">
                  <c:v>1.6407600000000001E-2</c:v>
                </c:pt>
                <c:pt idx="43">
                  <c:v>1.5245399999999999E-2</c:v>
                </c:pt>
                <c:pt idx="44">
                  <c:v>1.41934E-2</c:v>
                </c:pt>
                <c:pt idx="45">
                  <c:v>5.6777099999999999E-3</c:v>
                </c:pt>
              </c:numCache>
            </c:numRef>
          </c:yVal>
          <c:smooth val="1"/>
        </c:ser>
        <c:ser>
          <c:idx val="1"/>
          <c:order val="2"/>
          <c:tx>
            <c:v>Case c (H: LA150, Li: INPE, others: F3R2)</c:v>
          </c:tx>
          <c:marker>
            <c:symbol val="none"/>
          </c:marker>
          <c:xVal>
            <c:numRef>
              <c:f>Tabelle1!$C$2:$AW$2</c:f>
              <c:numCache>
                <c:formatCode>General</c:formatCode>
                <c:ptCount val="47"/>
                <c:pt idx="0">
                  <c:v>2.5</c:v>
                </c:pt>
                <c:pt idx="1">
                  <c:v>17.5</c:v>
                </c:pt>
                <c:pt idx="2">
                  <c:v>32.5</c:v>
                </c:pt>
                <c:pt idx="3">
                  <c:v>47.5</c:v>
                </c:pt>
                <c:pt idx="4">
                  <c:v>62.5</c:v>
                </c:pt>
                <c:pt idx="5">
                  <c:v>77.5</c:v>
                </c:pt>
                <c:pt idx="6">
                  <c:v>92.5</c:v>
                </c:pt>
                <c:pt idx="7">
                  <c:v>107.5</c:v>
                </c:pt>
                <c:pt idx="8">
                  <c:v>122.5</c:v>
                </c:pt>
                <c:pt idx="9">
                  <c:v>137.5</c:v>
                </c:pt>
                <c:pt idx="10">
                  <c:v>152.5</c:v>
                </c:pt>
                <c:pt idx="11">
                  <c:v>167.5</c:v>
                </c:pt>
                <c:pt idx="12">
                  <c:v>182.5</c:v>
                </c:pt>
                <c:pt idx="13">
                  <c:v>197.5</c:v>
                </c:pt>
                <c:pt idx="14">
                  <c:v>212.5</c:v>
                </c:pt>
                <c:pt idx="15">
                  <c:v>227.5</c:v>
                </c:pt>
                <c:pt idx="16">
                  <c:v>242.5</c:v>
                </c:pt>
                <c:pt idx="17">
                  <c:v>257.5</c:v>
                </c:pt>
                <c:pt idx="18">
                  <c:v>272.5</c:v>
                </c:pt>
                <c:pt idx="19">
                  <c:v>287.5</c:v>
                </c:pt>
                <c:pt idx="20">
                  <c:v>302.5</c:v>
                </c:pt>
                <c:pt idx="21">
                  <c:v>317.5</c:v>
                </c:pt>
                <c:pt idx="22">
                  <c:v>332.5</c:v>
                </c:pt>
                <c:pt idx="23">
                  <c:v>347.5</c:v>
                </c:pt>
                <c:pt idx="24">
                  <c:v>362.5</c:v>
                </c:pt>
                <c:pt idx="25">
                  <c:v>377.5</c:v>
                </c:pt>
                <c:pt idx="26">
                  <c:v>392.5</c:v>
                </c:pt>
                <c:pt idx="27">
                  <c:v>407.5</c:v>
                </c:pt>
                <c:pt idx="28">
                  <c:v>422.5</c:v>
                </c:pt>
                <c:pt idx="29">
                  <c:v>437.5</c:v>
                </c:pt>
                <c:pt idx="30">
                  <c:v>452.5</c:v>
                </c:pt>
                <c:pt idx="31">
                  <c:v>467.5</c:v>
                </c:pt>
                <c:pt idx="32">
                  <c:v>482.5</c:v>
                </c:pt>
                <c:pt idx="33">
                  <c:v>497.5</c:v>
                </c:pt>
                <c:pt idx="34">
                  <c:v>512.5</c:v>
                </c:pt>
                <c:pt idx="35">
                  <c:v>527.5</c:v>
                </c:pt>
                <c:pt idx="36">
                  <c:v>542.5</c:v>
                </c:pt>
                <c:pt idx="37">
                  <c:v>557.5</c:v>
                </c:pt>
                <c:pt idx="38">
                  <c:v>572.5</c:v>
                </c:pt>
                <c:pt idx="39">
                  <c:v>587.5</c:v>
                </c:pt>
                <c:pt idx="40">
                  <c:v>602.5</c:v>
                </c:pt>
                <c:pt idx="41">
                  <c:v>617.5</c:v>
                </c:pt>
                <c:pt idx="42">
                  <c:v>632.5</c:v>
                </c:pt>
                <c:pt idx="43">
                  <c:v>647.5</c:v>
                </c:pt>
                <c:pt idx="44">
                  <c:v>662.5</c:v>
                </c:pt>
                <c:pt idx="45">
                  <c:v>850</c:v>
                </c:pt>
              </c:numCache>
            </c:numRef>
          </c:xVal>
          <c:yVal>
            <c:numRef>
              <c:f>Tabelle1!$C$17:$AW$17</c:f>
              <c:numCache>
                <c:formatCode>0.00E+00</c:formatCode>
                <c:ptCount val="47"/>
                <c:pt idx="0">
                  <c:v>1165240000000</c:v>
                </c:pt>
                <c:pt idx="1">
                  <c:v>372957000000</c:v>
                </c:pt>
                <c:pt idx="2">
                  <c:v>79445000000</c:v>
                </c:pt>
                <c:pt idx="3">
                  <c:v>17644400000</c:v>
                </c:pt>
                <c:pt idx="4">
                  <c:v>4584300000</c:v>
                </c:pt>
                <c:pt idx="5">
                  <c:v>1269800000</c:v>
                </c:pt>
                <c:pt idx="6">
                  <c:v>361287000</c:v>
                </c:pt>
                <c:pt idx="7">
                  <c:v>106090000</c:v>
                </c:pt>
                <c:pt idx="8">
                  <c:v>32350900</c:v>
                </c:pt>
                <c:pt idx="9">
                  <c:v>10259700</c:v>
                </c:pt>
                <c:pt idx="10">
                  <c:v>3352600</c:v>
                </c:pt>
                <c:pt idx="11">
                  <c:v>1132540</c:v>
                </c:pt>
                <c:pt idx="12">
                  <c:v>393936</c:v>
                </c:pt>
                <c:pt idx="13">
                  <c:v>140381</c:v>
                </c:pt>
                <c:pt idx="14">
                  <c:v>50901.3</c:v>
                </c:pt>
                <c:pt idx="15">
                  <c:v>18710.8</c:v>
                </c:pt>
                <c:pt idx="16">
                  <c:v>6957.07</c:v>
                </c:pt>
                <c:pt idx="17">
                  <c:v>2616.4699999999998</c:v>
                </c:pt>
                <c:pt idx="18">
                  <c:v>988.827</c:v>
                </c:pt>
                <c:pt idx="19">
                  <c:v>375.13900000000001</c:v>
                </c:pt>
                <c:pt idx="20">
                  <c:v>142.71600000000001</c:v>
                </c:pt>
                <c:pt idx="21">
                  <c:v>54.535699999999999</c:v>
                </c:pt>
                <c:pt idx="22">
                  <c:v>20.912700000000001</c:v>
                </c:pt>
                <c:pt idx="23">
                  <c:v>7.9851999999999999</c:v>
                </c:pt>
                <c:pt idx="24">
                  <c:v>3.0416599999999998</c:v>
                </c:pt>
                <c:pt idx="25">
                  <c:v>1.08755</c:v>
                </c:pt>
                <c:pt idx="26">
                  <c:v>0.225275</c:v>
                </c:pt>
                <c:pt idx="27">
                  <c:v>0.136077</c:v>
                </c:pt>
                <c:pt idx="28">
                  <c:v>0.121771</c:v>
                </c:pt>
                <c:pt idx="29">
                  <c:v>0.109405</c:v>
                </c:pt>
                <c:pt idx="30">
                  <c:v>9.8314100000000001E-2</c:v>
                </c:pt>
                <c:pt idx="31">
                  <c:v>8.8440299999999999E-2</c:v>
                </c:pt>
                <c:pt idx="32">
                  <c:v>7.9818899999999998E-2</c:v>
                </c:pt>
                <c:pt idx="33">
                  <c:v>7.22251E-2</c:v>
                </c:pt>
                <c:pt idx="34">
                  <c:v>6.5722000000000003E-2</c:v>
                </c:pt>
                <c:pt idx="35">
                  <c:v>5.9914700000000001E-2</c:v>
                </c:pt>
                <c:pt idx="36">
                  <c:v>5.4727999999999999E-2</c:v>
                </c:pt>
                <c:pt idx="37">
                  <c:v>5.0167900000000001E-2</c:v>
                </c:pt>
                <c:pt idx="38">
                  <c:v>4.6106000000000001E-2</c:v>
                </c:pt>
                <c:pt idx="39">
                  <c:v>4.2477000000000001E-2</c:v>
                </c:pt>
                <c:pt idx="40">
                  <c:v>3.9228699999999998E-2</c:v>
                </c:pt>
                <c:pt idx="41">
                  <c:v>3.63167E-2</c:v>
                </c:pt>
                <c:pt idx="42">
                  <c:v>3.3700000000000001E-2</c:v>
                </c:pt>
                <c:pt idx="43">
                  <c:v>3.13634E-2</c:v>
                </c:pt>
                <c:pt idx="44">
                  <c:v>2.92368E-2</c:v>
                </c:pt>
                <c:pt idx="45">
                  <c:v>1.16629E-2</c:v>
                </c:pt>
              </c:numCache>
            </c:numRef>
          </c:yVal>
          <c:smooth val="1"/>
        </c:ser>
        <c:ser>
          <c:idx val="0"/>
          <c:order val="3"/>
          <c:tx>
            <c:v>Case d (H:F3R3, Li: INPE, others: F3R2)</c:v>
          </c:tx>
          <c:marker>
            <c:symbol val="none"/>
          </c:marker>
          <c:xVal>
            <c:numRef>
              <c:f>Tabelle1!$C$2:$AW$2</c:f>
              <c:numCache>
                <c:formatCode>General</c:formatCode>
                <c:ptCount val="47"/>
                <c:pt idx="0">
                  <c:v>2.5</c:v>
                </c:pt>
                <c:pt idx="1">
                  <c:v>17.5</c:v>
                </c:pt>
                <c:pt idx="2">
                  <c:v>32.5</c:v>
                </c:pt>
                <c:pt idx="3">
                  <c:v>47.5</c:v>
                </c:pt>
                <c:pt idx="4">
                  <c:v>62.5</c:v>
                </c:pt>
                <c:pt idx="5">
                  <c:v>77.5</c:v>
                </c:pt>
                <c:pt idx="6">
                  <c:v>92.5</c:v>
                </c:pt>
                <c:pt idx="7">
                  <c:v>107.5</c:v>
                </c:pt>
                <c:pt idx="8">
                  <c:v>122.5</c:v>
                </c:pt>
                <c:pt idx="9">
                  <c:v>137.5</c:v>
                </c:pt>
                <c:pt idx="10">
                  <c:v>152.5</c:v>
                </c:pt>
                <c:pt idx="11">
                  <c:v>167.5</c:v>
                </c:pt>
                <c:pt idx="12">
                  <c:v>182.5</c:v>
                </c:pt>
                <c:pt idx="13">
                  <c:v>197.5</c:v>
                </c:pt>
                <c:pt idx="14">
                  <c:v>212.5</c:v>
                </c:pt>
                <c:pt idx="15">
                  <c:v>227.5</c:v>
                </c:pt>
                <c:pt idx="16">
                  <c:v>242.5</c:v>
                </c:pt>
                <c:pt idx="17">
                  <c:v>257.5</c:v>
                </c:pt>
                <c:pt idx="18">
                  <c:v>272.5</c:v>
                </c:pt>
                <c:pt idx="19">
                  <c:v>287.5</c:v>
                </c:pt>
                <c:pt idx="20">
                  <c:v>302.5</c:v>
                </c:pt>
                <c:pt idx="21">
                  <c:v>317.5</c:v>
                </c:pt>
                <c:pt idx="22">
                  <c:v>332.5</c:v>
                </c:pt>
                <c:pt idx="23">
                  <c:v>347.5</c:v>
                </c:pt>
                <c:pt idx="24">
                  <c:v>362.5</c:v>
                </c:pt>
                <c:pt idx="25">
                  <c:v>377.5</c:v>
                </c:pt>
                <c:pt idx="26">
                  <c:v>392.5</c:v>
                </c:pt>
                <c:pt idx="27">
                  <c:v>407.5</c:v>
                </c:pt>
                <c:pt idx="28">
                  <c:v>422.5</c:v>
                </c:pt>
                <c:pt idx="29">
                  <c:v>437.5</c:v>
                </c:pt>
                <c:pt idx="30">
                  <c:v>452.5</c:v>
                </c:pt>
                <c:pt idx="31">
                  <c:v>467.5</c:v>
                </c:pt>
                <c:pt idx="32">
                  <c:v>482.5</c:v>
                </c:pt>
                <c:pt idx="33">
                  <c:v>497.5</c:v>
                </c:pt>
                <c:pt idx="34">
                  <c:v>512.5</c:v>
                </c:pt>
                <c:pt idx="35">
                  <c:v>527.5</c:v>
                </c:pt>
                <c:pt idx="36">
                  <c:v>542.5</c:v>
                </c:pt>
                <c:pt idx="37">
                  <c:v>557.5</c:v>
                </c:pt>
                <c:pt idx="38">
                  <c:v>572.5</c:v>
                </c:pt>
                <c:pt idx="39">
                  <c:v>587.5</c:v>
                </c:pt>
                <c:pt idx="40">
                  <c:v>602.5</c:v>
                </c:pt>
                <c:pt idx="41">
                  <c:v>617.5</c:v>
                </c:pt>
                <c:pt idx="42">
                  <c:v>632.5</c:v>
                </c:pt>
                <c:pt idx="43">
                  <c:v>647.5</c:v>
                </c:pt>
                <c:pt idx="44">
                  <c:v>662.5</c:v>
                </c:pt>
                <c:pt idx="45">
                  <c:v>850</c:v>
                </c:pt>
              </c:numCache>
            </c:numRef>
          </c:xVal>
          <c:yVal>
            <c:numRef>
              <c:f>Tabelle1!$C$23:$AW$23</c:f>
              <c:numCache>
                <c:formatCode>0.00E+00</c:formatCode>
                <c:ptCount val="47"/>
                <c:pt idx="0">
                  <c:v>1165690000000</c:v>
                </c:pt>
                <c:pt idx="1">
                  <c:v>373648000000</c:v>
                </c:pt>
                <c:pt idx="2">
                  <c:v>79723600000</c:v>
                </c:pt>
                <c:pt idx="3">
                  <c:v>17707800000</c:v>
                </c:pt>
                <c:pt idx="4">
                  <c:v>4563430000</c:v>
                </c:pt>
                <c:pt idx="5">
                  <c:v>1271750000</c:v>
                </c:pt>
                <c:pt idx="6">
                  <c:v>359629000</c:v>
                </c:pt>
                <c:pt idx="7">
                  <c:v>105281000</c:v>
                </c:pt>
                <c:pt idx="8">
                  <c:v>31925800</c:v>
                </c:pt>
                <c:pt idx="9">
                  <c:v>10058100</c:v>
                </c:pt>
                <c:pt idx="10">
                  <c:v>3289860</c:v>
                </c:pt>
                <c:pt idx="11">
                  <c:v>1104380</c:v>
                </c:pt>
                <c:pt idx="12">
                  <c:v>379655</c:v>
                </c:pt>
                <c:pt idx="13">
                  <c:v>134321</c:v>
                </c:pt>
                <c:pt idx="14">
                  <c:v>48485.599999999999</c:v>
                </c:pt>
                <c:pt idx="15">
                  <c:v>17858</c:v>
                </c:pt>
                <c:pt idx="16">
                  <c:v>6645.16</c:v>
                </c:pt>
                <c:pt idx="17">
                  <c:v>2498.56</c:v>
                </c:pt>
                <c:pt idx="18">
                  <c:v>939.44200000000001</c:v>
                </c:pt>
                <c:pt idx="19">
                  <c:v>355.851</c:v>
                </c:pt>
                <c:pt idx="20">
                  <c:v>135.34700000000001</c:v>
                </c:pt>
                <c:pt idx="21">
                  <c:v>51.712600000000002</c:v>
                </c:pt>
                <c:pt idx="22">
                  <c:v>19.801500000000001</c:v>
                </c:pt>
                <c:pt idx="23">
                  <c:v>7.58277</c:v>
                </c:pt>
                <c:pt idx="24">
                  <c:v>2.8965800000000002</c:v>
                </c:pt>
                <c:pt idx="25">
                  <c:v>1.03477</c:v>
                </c:pt>
                <c:pt idx="26">
                  <c:v>0.21380399999999999</c:v>
                </c:pt>
                <c:pt idx="27">
                  <c:v>0.12919</c:v>
                </c:pt>
                <c:pt idx="28">
                  <c:v>0.116048</c:v>
                </c:pt>
                <c:pt idx="29">
                  <c:v>0.104175</c:v>
                </c:pt>
                <c:pt idx="30">
                  <c:v>9.3718800000000005E-2</c:v>
                </c:pt>
                <c:pt idx="31">
                  <c:v>8.4482299999999996E-2</c:v>
                </c:pt>
                <c:pt idx="32">
                  <c:v>7.6483599999999999E-2</c:v>
                </c:pt>
                <c:pt idx="33">
                  <c:v>6.9440399999999999E-2</c:v>
                </c:pt>
                <c:pt idx="34">
                  <c:v>6.3255800000000001E-2</c:v>
                </c:pt>
                <c:pt idx="35">
                  <c:v>5.7721099999999997E-2</c:v>
                </c:pt>
                <c:pt idx="36">
                  <c:v>5.2775900000000001E-2</c:v>
                </c:pt>
                <c:pt idx="37">
                  <c:v>4.8429899999999998E-2</c:v>
                </c:pt>
                <c:pt idx="38">
                  <c:v>4.4557199999999998E-2</c:v>
                </c:pt>
                <c:pt idx="39">
                  <c:v>4.1092499999999997E-2</c:v>
                </c:pt>
                <c:pt idx="40">
                  <c:v>3.7997299999999998E-2</c:v>
                </c:pt>
                <c:pt idx="41">
                  <c:v>3.5126299999999999E-2</c:v>
                </c:pt>
                <c:pt idx="42">
                  <c:v>3.2635699999999997E-2</c:v>
                </c:pt>
                <c:pt idx="43">
                  <c:v>3.0425299999999999E-2</c:v>
                </c:pt>
                <c:pt idx="44">
                  <c:v>2.8358399999999999E-2</c:v>
                </c:pt>
                <c:pt idx="45">
                  <c:v>1.1353500000000001E-2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3324160"/>
        <c:axId val="323324736"/>
      </c:scatterChart>
      <c:valAx>
        <c:axId val="323324160"/>
        <c:scaling>
          <c:orientation val="minMax"/>
          <c:max val="390"/>
          <c:min val="32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Distance from inner surface</a:t>
                </a:r>
                <a:r>
                  <a:rPr lang="en-US" sz="1400" baseline="0"/>
                  <a:t> of front wall (cm)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0.31504032740588278"/>
              <c:y val="0.929243877830814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23324736"/>
        <c:crossesAt val="1.0000000000000002E-2"/>
        <c:crossBetween val="midCat"/>
      </c:valAx>
      <c:valAx>
        <c:axId val="323324736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Neutron flux</a:t>
                </a:r>
                <a:r>
                  <a:rPr lang="en-US" sz="1400" baseline="0"/>
                  <a:t> (/cm^2/s)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2.1130842687217294E-2"/>
              <c:y val="0.25286202495902343"/>
            </c:manualLayout>
          </c:layout>
          <c:overlay val="0"/>
        </c:title>
        <c:numFmt formatCode="0.00E+00" sourceLinked="1"/>
        <c:majorTickMark val="out"/>
        <c:minorTickMark val="none"/>
        <c:tickLblPos val="nextTo"/>
        <c:crossAx val="3233241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8191459400908221"/>
          <c:y val="9.4115042848559594E-2"/>
          <c:w val="0.37165497929780056"/>
          <c:h val="0.20227049932011507"/>
        </c:manualLayout>
      </c:layout>
      <c:overlay val="0"/>
      <c:spPr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24001166520853"/>
          <c:y val="3.5670745976030108E-2"/>
          <c:w val="0.80546831646044248"/>
          <c:h val="0.8324363912342283"/>
        </c:manualLayout>
      </c:layout>
      <c:scatterChart>
        <c:scatterStyle val="smoothMarker"/>
        <c:varyColors val="0"/>
        <c:ser>
          <c:idx val="3"/>
          <c:order val="0"/>
          <c:tx>
            <c:v>Case a (IFMIF Std.)</c:v>
          </c:tx>
          <c:marker>
            <c:symbol val="none"/>
          </c:marker>
          <c:xVal>
            <c:numRef>
              <c:f>Tabelle1!$C$2:$AW$2</c:f>
              <c:numCache>
                <c:formatCode>General</c:formatCode>
                <c:ptCount val="47"/>
                <c:pt idx="0">
                  <c:v>2.5</c:v>
                </c:pt>
                <c:pt idx="1">
                  <c:v>17.5</c:v>
                </c:pt>
                <c:pt idx="2">
                  <c:v>32.5</c:v>
                </c:pt>
                <c:pt idx="3">
                  <c:v>47.5</c:v>
                </c:pt>
                <c:pt idx="4">
                  <c:v>62.5</c:v>
                </c:pt>
                <c:pt idx="5">
                  <c:v>77.5</c:v>
                </c:pt>
                <c:pt idx="6">
                  <c:v>92.5</c:v>
                </c:pt>
                <c:pt idx="7">
                  <c:v>107.5</c:v>
                </c:pt>
                <c:pt idx="8">
                  <c:v>122.5</c:v>
                </c:pt>
                <c:pt idx="9">
                  <c:v>137.5</c:v>
                </c:pt>
                <c:pt idx="10">
                  <c:v>152.5</c:v>
                </c:pt>
                <c:pt idx="11">
                  <c:v>167.5</c:v>
                </c:pt>
                <c:pt idx="12">
                  <c:v>182.5</c:v>
                </c:pt>
                <c:pt idx="13">
                  <c:v>197.5</c:v>
                </c:pt>
                <c:pt idx="14">
                  <c:v>212.5</c:v>
                </c:pt>
                <c:pt idx="15">
                  <c:v>227.5</c:v>
                </c:pt>
                <c:pt idx="16">
                  <c:v>242.5</c:v>
                </c:pt>
                <c:pt idx="17">
                  <c:v>257.5</c:v>
                </c:pt>
                <c:pt idx="18">
                  <c:v>272.5</c:v>
                </c:pt>
                <c:pt idx="19">
                  <c:v>287.5</c:v>
                </c:pt>
                <c:pt idx="20">
                  <c:v>302.5</c:v>
                </c:pt>
                <c:pt idx="21">
                  <c:v>317.5</c:v>
                </c:pt>
                <c:pt idx="22">
                  <c:v>332.5</c:v>
                </c:pt>
                <c:pt idx="23">
                  <c:v>347.5</c:v>
                </c:pt>
                <c:pt idx="24">
                  <c:v>362.5</c:v>
                </c:pt>
                <c:pt idx="25">
                  <c:v>377.5</c:v>
                </c:pt>
                <c:pt idx="26">
                  <c:v>392.5</c:v>
                </c:pt>
                <c:pt idx="27">
                  <c:v>407.5</c:v>
                </c:pt>
                <c:pt idx="28">
                  <c:v>422.5</c:v>
                </c:pt>
                <c:pt idx="29">
                  <c:v>437.5</c:v>
                </c:pt>
                <c:pt idx="30">
                  <c:v>452.5</c:v>
                </c:pt>
                <c:pt idx="31">
                  <c:v>467.5</c:v>
                </c:pt>
                <c:pt idx="32">
                  <c:v>482.5</c:v>
                </c:pt>
                <c:pt idx="33">
                  <c:v>497.5</c:v>
                </c:pt>
                <c:pt idx="34">
                  <c:v>512.5</c:v>
                </c:pt>
                <c:pt idx="35">
                  <c:v>527.5</c:v>
                </c:pt>
                <c:pt idx="36">
                  <c:v>542.5</c:v>
                </c:pt>
                <c:pt idx="37">
                  <c:v>557.5</c:v>
                </c:pt>
                <c:pt idx="38">
                  <c:v>572.5</c:v>
                </c:pt>
                <c:pt idx="39">
                  <c:v>587.5</c:v>
                </c:pt>
                <c:pt idx="40">
                  <c:v>602.5</c:v>
                </c:pt>
                <c:pt idx="41">
                  <c:v>617.5</c:v>
                </c:pt>
                <c:pt idx="42">
                  <c:v>632.5</c:v>
                </c:pt>
                <c:pt idx="43">
                  <c:v>647.5</c:v>
                </c:pt>
                <c:pt idx="44">
                  <c:v>662.5</c:v>
                </c:pt>
                <c:pt idx="45">
                  <c:v>850</c:v>
                </c:pt>
              </c:numCache>
            </c:numRef>
          </c:xVal>
          <c:yVal>
            <c:numRef>
              <c:f>Tabelle1!$C$6:$AW$6</c:f>
              <c:numCache>
                <c:formatCode>0.00E+00</c:formatCode>
                <c:ptCount val="47"/>
                <c:pt idx="0">
                  <c:v>496143000000</c:v>
                </c:pt>
                <c:pt idx="1">
                  <c:v>115507000000</c:v>
                </c:pt>
                <c:pt idx="2">
                  <c:v>27794000000</c:v>
                </c:pt>
                <c:pt idx="3">
                  <c:v>7065790000</c:v>
                </c:pt>
                <c:pt idx="4">
                  <c:v>1909730000</c:v>
                </c:pt>
                <c:pt idx="5">
                  <c:v>537765000</c:v>
                </c:pt>
                <c:pt idx="6">
                  <c:v>157013000</c:v>
                </c:pt>
                <c:pt idx="7">
                  <c:v>42175700</c:v>
                </c:pt>
                <c:pt idx="8">
                  <c:v>14152900</c:v>
                </c:pt>
                <c:pt idx="9">
                  <c:v>4302810</c:v>
                </c:pt>
                <c:pt idx="10">
                  <c:v>1404130</c:v>
                </c:pt>
                <c:pt idx="11">
                  <c:v>510219</c:v>
                </c:pt>
                <c:pt idx="12">
                  <c:v>180358</c:v>
                </c:pt>
                <c:pt idx="13">
                  <c:v>62819.4</c:v>
                </c:pt>
                <c:pt idx="14">
                  <c:v>22254</c:v>
                </c:pt>
                <c:pt idx="15">
                  <c:v>8438.99</c:v>
                </c:pt>
                <c:pt idx="16">
                  <c:v>3201.44</c:v>
                </c:pt>
                <c:pt idx="17">
                  <c:v>1129.44</c:v>
                </c:pt>
                <c:pt idx="18">
                  <c:v>401.91300000000001</c:v>
                </c:pt>
                <c:pt idx="19">
                  <c:v>164.13800000000001</c:v>
                </c:pt>
                <c:pt idx="20">
                  <c:v>64.729299999999995</c:v>
                </c:pt>
                <c:pt idx="21">
                  <c:v>24.1191</c:v>
                </c:pt>
                <c:pt idx="22">
                  <c:v>9.7916299999999996</c:v>
                </c:pt>
                <c:pt idx="23">
                  <c:v>3.3359700000000001</c:v>
                </c:pt>
                <c:pt idx="24">
                  <c:v>1.2815799999999999</c:v>
                </c:pt>
                <c:pt idx="25">
                  <c:v>0.44303799999999999</c:v>
                </c:pt>
                <c:pt idx="26">
                  <c:v>0.121224</c:v>
                </c:pt>
                <c:pt idx="27">
                  <c:v>8.1632399999999994E-2</c:v>
                </c:pt>
                <c:pt idx="28">
                  <c:v>7.1903499999999995E-2</c:v>
                </c:pt>
                <c:pt idx="29">
                  <c:v>6.8702299999999994E-2</c:v>
                </c:pt>
                <c:pt idx="30">
                  <c:v>6.0990500000000003E-2</c:v>
                </c:pt>
                <c:pt idx="31">
                  <c:v>5.4090100000000002E-2</c:v>
                </c:pt>
                <c:pt idx="32">
                  <c:v>4.9717600000000001E-2</c:v>
                </c:pt>
                <c:pt idx="33">
                  <c:v>4.5316500000000003E-2</c:v>
                </c:pt>
                <c:pt idx="34">
                  <c:v>4.1858600000000003E-2</c:v>
                </c:pt>
                <c:pt idx="35">
                  <c:v>3.8703500000000002E-2</c:v>
                </c:pt>
                <c:pt idx="36">
                  <c:v>3.5637299999999997E-2</c:v>
                </c:pt>
                <c:pt idx="37">
                  <c:v>3.3812200000000001E-2</c:v>
                </c:pt>
                <c:pt idx="38">
                  <c:v>3.0413800000000001E-2</c:v>
                </c:pt>
                <c:pt idx="39">
                  <c:v>2.74655E-2</c:v>
                </c:pt>
                <c:pt idx="40">
                  <c:v>2.3999900000000001E-2</c:v>
                </c:pt>
                <c:pt idx="41">
                  <c:v>2.2577099999999999E-2</c:v>
                </c:pt>
                <c:pt idx="42">
                  <c:v>2.16048E-2</c:v>
                </c:pt>
                <c:pt idx="43">
                  <c:v>2.01216E-2</c:v>
                </c:pt>
                <c:pt idx="44">
                  <c:v>1.8960500000000002E-2</c:v>
                </c:pt>
                <c:pt idx="45">
                  <c:v>8.3234799999999994E-3</c:v>
                </c:pt>
              </c:numCache>
            </c:numRef>
          </c:yVal>
          <c:smooth val="1"/>
        </c:ser>
        <c:ser>
          <c:idx val="2"/>
          <c:order val="1"/>
          <c:tx>
            <c:v>Case b (FENDL-3/SLIB2)</c:v>
          </c:tx>
          <c:marker>
            <c:symbol val="none"/>
          </c:marker>
          <c:xVal>
            <c:numRef>
              <c:f>Tabelle1!$C$2:$AW$2</c:f>
              <c:numCache>
                <c:formatCode>General</c:formatCode>
                <c:ptCount val="47"/>
                <c:pt idx="0">
                  <c:v>2.5</c:v>
                </c:pt>
                <c:pt idx="1">
                  <c:v>17.5</c:v>
                </c:pt>
                <c:pt idx="2">
                  <c:v>32.5</c:v>
                </c:pt>
                <c:pt idx="3">
                  <c:v>47.5</c:v>
                </c:pt>
                <c:pt idx="4">
                  <c:v>62.5</c:v>
                </c:pt>
                <c:pt idx="5">
                  <c:v>77.5</c:v>
                </c:pt>
                <c:pt idx="6">
                  <c:v>92.5</c:v>
                </c:pt>
                <c:pt idx="7">
                  <c:v>107.5</c:v>
                </c:pt>
                <c:pt idx="8">
                  <c:v>122.5</c:v>
                </c:pt>
                <c:pt idx="9">
                  <c:v>137.5</c:v>
                </c:pt>
                <c:pt idx="10">
                  <c:v>152.5</c:v>
                </c:pt>
                <c:pt idx="11">
                  <c:v>167.5</c:v>
                </c:pt>
                <c:pt idx="12">
                  <c:v>182.5</c:v>
                </c:pt>
                <c:pt idx="13">
                  <c:v>197.5</c:v>
                </c:pt>
                <c:pt idx="14">
                  <c:v>212.5</c:v>
                </c:pt>
                <c:pt idx="15">
                  <c:v>227.5</c:v>
                </c:pt>
                <c:pt idx="16">
                  <c:v>242.5</c:v>
                </c:pt>
                <c:pt idx="17">
                  <c:v>257.5</c:v>
                </c:pt>
                <c:pt idx="18">
                  <c:v>272.5</c:v>
                </c:pt>
                <c:pt idx="19">
                  <c:v>287.5</c:v>
                </c:pt>
                <c:pt idx="20">
                  <c:v>302.5</c:v>
                </c:pt>
                <c:pt idx="21">
                  <c:v>317.5</c:v>
                </c:pt>
                <c:pt idx="22">
                  <c:v>332.5</c:v>
                </c:pt>
                <c:pt idx="23">
                  <c:v>347.5</c:v>
                </c:pt>
                <c:pt idx="24">
                  <c:v>362.5</c:v>
                </c:pt>
                <c:pt idx="25">
                  <c:v>377.5</c:v>
                </c:pt>
                <c:pt idx="26">
                  <c:v>392.5</c:v>
                </c:pt>
                <c:pt idx="27">
                  <c:v>407.5</c:v>
                </c:pt>
                <c:pt idx="28">
                  <c:v>422.5</c:v>
                </c:pt>
                <c:pt idx="29">
                  <c:v>437.5</c:v>
                </c:pt>
                <c:pt idx="30">
                  <c:v>452.5</c:v>
                </c:pt>
                <c:pt idx="31">
                  <c:v>467.5</c:v>
                </c:pt>
                <c:pt idx="32">
                  <c:v>482.5</c:v>
                </c:pt>
                <c:pt idx="33">
                  <c:v>497.5</c:v>
                </c:pt>
                <c:pt idx="34">
                  <c:v>512.5</c:v>
                </c:pt>
                <c:pt idx="35">
                  <c:v>527.5</c:v>
                </c:pt>
                <c:pt idx="36">
                  <c:v>542.5</c:v>
                </c:pt>
                <c:pt idx="37">
                  <c:v>557.5</c:v>
                </c:pt>
                <c:pt idx="38">
                  <c:v>572.5</c:v>
                </c:pt>
                <c:pt idx="39">
                  <c:v>587.5</c:v>
                </c:pt>
                <c:pt idx="40">
                  <c:v>602.5</c:v>
                </c:pt>
                <c:pt idx="41">
                  <c:v>617.5</c:v>
                </c:pt>
                <c:pt idx="42">
                  <c:v>632.5</c:v>
                </c:pt>
                <c:pt idx="43">
                  <c:v>647.5</c:v>
                </c:pt>
                <c:pt idx="44">
                  <c:v>662.5</c:v>
                </c:pt>
                <c:pt idx="45">
                  <c:v>850</c:v>
                </c:pt>
              </c:numCache>
            </c:numRef>
          </c:xVal>
          <c:yVal>
            <c:numRef>
              <c:f>Tabelle1!$C$5:$AW$5</c:f>
              <c:numCache>
                <c:formatCode>0.00E+00</c:formatCode>
                <c:ptCount val="47"/>
                <c:pt idx="0">
                  <c:v>503814000000</c:v>
                </c:pt>
                <c:pt idx="1">
                  <c:v>113896000000</c:v>
                </c:pt>
                <c:pt idx="2">
                  <c:v>26620600000</c:v>
                </c:pt>
                <c:pt idx="3">
                  <c:v>7058630000</c:v>
                </c:pt>
                <c:pt idx="4">
                  <c:v>2002900000</c:v>
                </c:pt>
                <c:pt idx="5">
                  <c:v>558235000</c:v>
                </c:pt>
                <c:pt idx="6">
                  <c:v>161222000</c:v>
                </c:pt>
                <c:pt idx="7">
                  <c:v>48205700</c:v>
                </c:pt>
                <c:pt idx="8">
                  <c:v>14784500</c:v>
                </c:pt>
                <c:pt idx="9">
                  <c:v>4607620</c:v>
                </c:pt>
                <c:pt idx="10">
                  <c:v>1475400</c:v>
                </c:pt>
                <c:pt idx="11">
                  <c:v>483177</c:v>
                </c:pt>
                <c:pt idx="12">
                  <c:v>163658</c:v>
                </c:pt>
                <c:pt idx="13">
                  <c:v>57234.6</c:v>
                </c:pt>
                <c:pt idx="14">
                  <c:v>20361.599999999999</c:v>
                </c:pt>
                <c:pt idx="15">
                  <c:v>7280.42</c:v>
                </c:pt>
                <c:pt idx="16">
                  <c:v>2619.48</c:v>
                </c:pt>
                <c:pt idx="17">
                  <c:v>951.88800000000003</c:v>
                </c:pt>
                <c:pt idx="18">
                  <c:v>350.61</c:v>
                </c:pt>
                <c:pt idx="19">
                  <c:v>128.32900000000001</c:v>
                </c:pt>
                <c:pt idx="20">
                  <c:v>47.617800000000003</c:v>
                </c:pt>
                <c:pt idx="21">
                  <c:v>17.651499999999999</c:v>
                </c:pt>
                <c:pt idx="22">
                  <c:v>6.5537000000000001</c:v>
                </c:pt>
                <c:pt idx="23">
                  <c:v>2.41405</c:v>
                </c:pt>
                <c:pt idx="24">
                  <c:v>0.88867600000000002</c:v>
                </c:pt>
                <c:pt idx="25">
                  <c:v>0.318519</c:v>
                </c:pt>
                <c:pt idx="26">
                  <c:v>8.9214199999999994E-2</c:v>
                </c:pt>
                <c:pt idx="27">
                  <c:v>6.3911999999999997E-2</c:v>
                </c:pt>
                <c:pt idx="28">
                  <c:v>5.7400699999999999E-2</c:v>
                </c:pt>
                <c:pt idx="29">
                  <c:v>5.1713599999999998E-2</c:v>
                </c:pt>
                <c:pt idx="30">
                  <c:v>4.6933599999999999E-2</c:v>
                </c:pt>
                <c:pt idx="31">
                  <c:v>4.2555799999999998E-2</c:v>
                </c:pt>
                <c:pt idx="32">
                  <c:v>3.8819300000000001E-2</c:v>
                </c:pt>
                <c:pt idx="33">
                  <c:v>3.5391100000000002E-2</c:v>
                </c:pt>
                <c:pt idx="34">
                  <c:v>3.2166500000000001E-2</c:v>
                </c:pt>
                <c:pt idx="35">
                  <c:v>2.9365599999999999E-2</c:v>
                </c:pt>
                <c:pt idx="36">
                  <c:v>2.6911399999999999E-2</c:v>
                </c:pt>
                <c:pt idx="37">
                  <c:v>2.4813000000000002E-2</c:v>
                </c:pt>
                <c:pt idx="38">
                  <c:v>2.2883299999999999E-2</c:v>
                </c:pt>
                <c:pt idx="39">
                  <c:v>2.1116300000000001E-2</c:v>
                </c:pt>
                <c:pt idx="40">
                  <c:v>1.9480500000000001E-2</c:v>
                </c:pt>
                <c:pt idx="41">
                  <c:v>1.80955E-2</c:v>
                </c:pt>
                <c:pt idx="42">
                  <c:v>1.70254E-2</c:v>
                </c:pt>
                <c:pt idx="43">
                  <c:v>1.5901800000000001E-2</c:v>
                </c:pt>
                <c:pt idx="44">
                  <c:v>1.47548E-2</c:v>
                </c:pt>
                <c:pt idx="45">
                  <c:v>6.14227E-3</c:v>
                </c:pt>
              </c:numCache>
            </c:numRef>
          </c:yVal>
          <c:smooth val="1"/>
        </c:ser>
        <c:ser>
          <c:idx val="1"/>
          <c:order val="2"/>
          <c:tx>
            <c:v>Case c (H: LA150, Li: INPE, others: F3R2)</c:v>
          </c:tx>
          <c:marker>
            <c:symbol val="none"/>
          </c:marker>
          <c:xVal>
            <c:numRef>
              <c:f>Tabelle1!$C$2:$AW$2</c:f>
              <c:numCache>
                <c:formatCode>General</c:formatCode>
                <c:ptCount val="47"/>
                <c:pt idx="0">
                  <c:v>2.5</c:v>
                </c:pt>
                <c:pt idx="1">
                  <c:v>17.5</c:v>
                </c:pt>
                <c:pt idx="2">
                  <c:v>32.5</c:v>
                </c:pt>
                <c:pt idx="3">
                  <c:v>47.5</c:v>
                </c:pt>
                <c:pt idx="4">
                  <c:v>62.5</c:v>
                </c:pt>
                <c:pt idx="5">
                  <c:v>77.5</c:v>
                </c:pt>
                <c:pt idx="6">
                  <c:v>92.5</c:v>
                </c:pt>
                <c:pt idx="7">
                  <c:v>107.5</c:v>
                </c:pt>
                <c:pt idx="8">
                  <c:v>122.5</c:v>
                </c:pt>
                <c:pt idx="9">
                  <c:v>137.5</c:v>
                </c:pt>
                <c:pt idx="10">
                  <c:v>152.5</c:v>
                </c:pt>
                <c:pt idx="11">
                  <c:v>167.5</c:v>
                </c:pt>
                <c:pt idx="12">
                  <c:v>182.5</c:v>
                </c:pt>
                <c:pt idx="13">
                  <c:v>197.5</c:v>
                </c:pt>
                <c:pt idx="14">
                  <c:v>212.5</c:v>
                </c:pt>
                <c:pt idx="15">
                  <c:v>227.5</c:v>
                </c:pt>
                <c:pt idx="16">
                  <c:v>242.5</c:v>
                </c:pt>
                <c:pt idx="17">
                  <c:v>257.5</c:v>
                </c:pt>
                <c:pt idx="18">
                  <c:v>272.5</c:v>
                </c:pt>
                <c:pt idx="19">
                  <c:v>287.5</c:v>
                </c:pt>
                <c:pt idx="20">
                  <c:v>302.5</c:v>
                </c:pt>
                <c:pt idx="21">
                  <c:v>317.5</c:v>
                </c:pt>
                <c:pt idx="22">
                  <c:v>332.5</c:v>
                </c:pt>
                <c:pt idx="23">
                  <c:v>347.5</c:v>
                </c:pt>
                <c:pt idx="24">
                  <c:v>362.5</c:v>
                </c:pt>
                <c:pt idx="25">
                  <c:v>377.5</c:v>
                </c:pt>
                <c:pt idx="26">
                  <c:v>392.5</c:v>
                </c:pt>
                <c:pt idx="27">
                  <c:v>407.5</c:v>
                </c:pt>
                <c:pt idx="28">
                  <c:v>422.5</c:v>
                </c:pt>
                <c:pt idx="29">
                  <c:v>437.5</c:v>
                </c:pt>
                <c:pt idx="30">
                  <c:v>452.5</c:v>
                </c:pt>
                <c:pt idx="31">
                  <c:v>467.5</c:v>
                </c:pt>
                <c:pt idx="32">
                  <c:v>482.5</c:v>
                </c:pt>
                <c:pt idx="33">
                  <c:v>497.5</c:v>
                </c:pt>
                <c:pt idx="34">
                  <c:v>512.5</c:v>
                </c:pt>
                <c:pt idx="35">
                  <c:v>527.5</c:v>
                </c:pt>
                <c:pt idx="36">
                  <c:v>542.5</c:v>
                </c:pt>
                <c:pt idx="37">
                  <c:v>557.5</c:v>
                </c:pt>
                <c:pt idx="38">
                  <c:v>572.5</c:v>
                </c:pt>
                <c:pt idx="39">
                  <c:v>587.5</c:v>
                </c:pt>
                <c:pt idx="40">
                  <c:v>602.5</c:v>
                </c:pt>
                <c:pt idx="41">
                  <c:v>617.5</c:v>
                </c:pt>
                <c:pt idx="42">
                  <c:v>632.5</c:v>
                </c:pt>
                <c:pt idx="43">
                  <c:v>647.5</c:v>
                </c:pt>
                <c:pt idx="44">
                  <c:v>662.5</c:v>
                </c:pt>
                <c:pt idx="45">
                  <c:v>850</c:v>
                </c:pt>
              </c:numCache>
            </c:numRef>
          </c:xVal>
          <c:yVal>
            <c:numRef>
              <c:f>Tabelle1!$C$4:$AW$4</c:f>
              <c:numCache>
                <c:formatCode>0.00E+00</c:formatCode>
                <c:ptCount val="47"/>
                <c:pt idx="0">
                  <c:v>506479000000</c:v>
                </c:pt>
                <c:pt idx="1">
                  <c:v>114688000000</c:v>
                </c:pt>
                <c:pt idx="2">
                  <c:v>26395200000</c:v>
                </c:pt>
                <c:pt idx="3">
                  <c:v>7069810000</c:v>
                </c:pt>
                <c:pt idx="4">
                  <c:v>2055230000</c:v>
                </c:pt>
                <c:pt idx="5">
                  <c:v>593581000</c:v>
                </c:pt>
                <c:pt idx="6">
                  <c:v>173977000</c:v>
                </c:pt>
                <c:pt idx="7">
                  <c:v>52119700</c:v>
                </c:pt>
                <c:pt idx="8">
                  <c:v>16308000</c:v>
                </c:pt>
                <c:pt idx="9">
                  <c:v>5286760</c:v>
                </c:pt>
                <c:pt idx="10">
                  <c:v>1762800</c:v>
                </c:pt>
                <c:pt idx="11">
                  <c:v>606604</c:v>
                </c:pt>
                <c:pt idx="12">
                  <c:v>214390</c:v>
                </c:pt>
                <c:pt idx="13">
                  <c:v>77544.100000000006</c:v>
                </c:pt>
                <c:pt idx="14">
                  <c:v>28459.200000000001</c:v>
                </c:pt>
                <c:pt idx="15">
                  <c:v>10535.6</c:v>
                </c:pt>
                <c:pt idx="16">
                  <c:v>3934.28</c:v>
                </c:pt>
                <c:pt idx="17">
                  <c:v>1482.8</c:v>
                </c:pt>
                <c:pt idx="18">
                  <c:v>561.375</c:v>
                </c:pt>
                <c:pt idx="19">
                  <c:v>213.13200000000001</c:v>
                </c:pt>
                <c:pt idx="20">
                  <c:v>81.387600000000006</c:v>
                </c:pt>
                <c:pt idx="21">
                  <c:v>31.151199999999999</c:v>
                </c:pt>
                <c:pt idx="22">
                  <c:v>11.943</c:v>
                </c:pt>
                <c:pt idx="23">
                  <c:v>4.5559200000000004</c:v>
                </c:pt>
                <c:pt idx="24">
                  <c:v>1.74099</c:v>
                </c:pt>
                <c:pt idx="25">
                  <c:v>0.64243600000000001</c:v>
                </c:pt>
                <c:pt idx="26">
                  <c:v>0.18454799999999999</c:v>
                </c:pt>
                <c:pt idx="27">
                  <c:v>0.13195299999999999</c:v>
                </c:pt>
                <c:pt idx="28">
                  <c:v>0.11884500000000001</c:v>
                </c:pt>
                <c:pt idx="29">
                  <c:v>0.10731300000000001</c:v>
                </c:pt>
                <c:pt idx="30">
                  <c:v>9.6951099999999998E-2</c:v>
                </c:pt>
                <c:pt idx="31">
                  <c:v>8.7741100000000002E-2</c:v>
                </c:pt>
                <c:pt idx="32">
                  <c:v>7.9642000000000004E-2</c:v>
                </c:pt>
                <c:pt idx="33">
                  <c:v>7.2395000000000001E-2</c:v>
                </c:pt>
                <c:pt idx="34">
                  <c:v>6.6170400000000004E-2</c:v>
                </c:pt>
                <c:pt idx="35">
                  <c:v>6.06154E-2</c:v>
                </c:pt>
                <c:pt idx="36">
                  <c:v>5.5639500000000001E-2</c:v>
                </c:pt>
                <c:pt idx="37">
                  <c:v>5.1255799999999997E-2</c:v>
                </c:pt>
                <c:pt idx="38">
                  <c:v>4.7265700000000001E-2</c:v>
                </c:pt>
                <c:pt idx="39">
                  <c:v>4.36922E-2</c:v>
                </c:pt>
                <c:pt idx="40">
                  <c:v>4.0502299999999998E-2</c:v>
                </c:pt>
                <c:pt idx="41">
                  <c:v>3.7647800000000002E-2</c:v>
                </c:pt>
                <c:pt idx="42">
                  <c:v>3.5038399999999997E-2</c:v>
                </c:pt>
                <c:pt idx="43">
                  <c:v>3.2679300000000001E-2</c:v>
                </c:pt>
                <c:pt idx="44">
                  <c:v>3.0522899999999999E-2</c:v>
                </c:pt>
                <c:pt idx="45">
                  <c:v>1.2389799999999999E-2</c:v>
                </c:pt>
              </c:numCache>
            </c:numRef>
          </c:yVal>
          <c:smooth val="1"/>
        </c:ser>
        <c:ser>
          <c:idx val="0"/>
          <c:order val="3"/>
          <c:tx>
            <c:v>Case d (H:F3R3, Li: INPE, others: F3R2)</c:v>
          </c:tx>
          <c:marker>
            <c:symbol val="none"/>
          </c:marker>
          <c:xVal>
            <c:numRef>
              <c:f>Tabelle1!$C$2:$AW$2</c:f>
              <c:numCache>
                <c:formatCode>General</c:formatCode>
                <c:ptCount val="47"/>
                <c:pt idx="0">
                  <c:v>2.5</c:v>
                </c:pt>
                <c:pt idx="1">
                  <c:v>17.5</c:v>
                </c:pt>
                <c:pt idx="2">
                  <c:v>32.5</c:v>
                </c:pt>
                <c:pt idx="3">
                  <c:v>47.5</c:v>
                </c:pt>
                <c:pt idx="4">
                  <c:v>62.5</c:v>
                </c:pt>
                <c:pt idx="5">
                  <c:v>77.5</c:v>
                </c:pt>
                <c:pt idx="6">
                  <c:v>92.5</c:v>
                </c:pt>
                <c:pt idx="7">
                  <c:v>107.5</c:v>
                </c:pt>
                <c:pt idx="8">
                  <c:v>122.5</c:v>
                </c:pt>
                <c:pt idx="9">
                  <c:v>137.5</c:v>
                </c:pt>
                <c:pt idx="10">
                  <c:v>152.5</c:v>
                </c:pt>
                <c:pt idx="11">
                  <c:v>167.5</c:v>
                </c:pt>
                <c:pt idx="12">
                  <c:v>182.5</c:v>
                </c:pt>
                <c:pt idx="13">
                  <c:v>197.5</c:v>
                </c:pt>
                <c:pt idx="14">
                  <c:v>212.5</c:v>
                </c:pt>
                <c:pt idx="15">
                  <c:v>227.5</c:v>
                </c:pt>
                <c:pt idx="16">
                  <c:v>242.5</c:v>
                </c:pt>
                <c:pt idx="17">
                  <c:v>257.5</c:v>
                </c:pt>
                <c:pt idx="18">
                  <c:v>272.5</c:v>
                </c:pt>
                <c:pt idx="19">
                  <c:v>287.5</c:v>
                </c:pt>
                <c:pt idx="20">
                  <c:v>302.5</c:v>
                </c:pt>
                <c:pt idx="21">
                  <c:v>317.5</c:v>
                </c:pt>
                <c:pt idx="22">
                  <c:v>332.5</c:v>
                </c:pt>
                <c:pt idx="23">
                  <c:v>347.5</c:v>
                </c:pt>
                <c:pt idx="24">
                  <c:v>362.5</c:v>
                </c:pt>
                <c:pt idx="25">
                  <c:v>377.5</c:v>
                </c:pt>
                <c:pt idx="26">
                  <c:v>392.5</c:v>
                </c:pt>
                <c:pt idx="27">
                  <c:v>407.5</c:v>
                </c:pt>
                <c:pt idx="28">
                  <c:v>422.5</c:v>
                </c:pt>
                <c:pt idx="29">
                  <c:v>437.5</c:v>
                </c:pt>
                <c:pt idx="30">
                  <c:v>452.5</c:v>
                </c:pt>
                <c:pt idx="31">
                  <c:v>467.5</c:v>
                </c:pt>
                <c:pt idx="32">
                  <c:v>482.5</c:v>
                </c:pt>
                <c:pt idx="33">
                  <c:v>497.5</c:v>
                </c:pt>
                <c:pt idx="34">
                  <c:v>512.5</c:v>
                </c:pt>
                <c:pt idx="35">
                  <c:v>527.5</c:v>
                </c:pt>
                <c:pt idx="36">
                  <c:v>542.5</c:v>
                </c:pt>
                <c:pt idx="37">
                  <c:v>557.5</c:v>
                </c:pt>
                <c:pt idx="38">
                  <c:v>572.5</c:v>
                </c:pt>
                <c:pt idx="39">
                  <c:v>587.5</c:v>
                </c:pt>
                <c:pt idx="40">
                  <c:v>602.5</c:v>
                </c:pt>
                <c:pt idx="41">
                  <c:v>617.5</c:v>
                </c:pt>
                <c:pt idx="42">
                  <c:v>632.5</c:v>
                </c:pt>
                <c:pt idx="43">
                  <c:v>647.5</c:v>
                </c:pt>
                <c:pt idx="44">
                  <c:v>662.5</c:v>
                </c:pt>
                <c:pt idx="45">
                  <c:v>850</c:v>
                </c:pt>
              </c:numCache>
            </c:numRef>
          </c:xVal>
          <c:yVal>
            <c:numRef>
              <c:f>Tabelle1!$C$7:$AW$7</c:f>
              <c:numCache>
                <c:formatCode>0.00E+00</c:formatCode>
                <c:ptCount val="47"/>
                <c:pt idx="0">
                  <c:v>507431000000</c:v>
                </c:pt>
                <c:pt idx="1">
                  <c:v>114889000000</c:v>
                </c:pt>
                <c:pt idx="2">
                  <c:v>26652600000</c:v>
                </c:pt>
                <c:pt idx="3">
                  <c:v>7169240000</c:v>
                </c:pt>
                <c:pt idx="4">
                  <c:v>2055820000</c:v>
                </c:pt>
                <c:pt idx="5">
                  <c:v>596547000</c:v>
                </c:pt>
                <c:pt idx="6">
                  <c:v>174074000</c:v>
                </c:pt>
                <c:pt idx="7">
                  <c:v>52664200</c:v>
                </c:pt>
                <c:pt idx="8">
                  <c:v>16492100</c:v>
                </c:pt>
                <c:pt idx="9">
                  <c:v>5355420</c:v>
                </c:pt>
                <c:pt idx="10">
                  <c:v>1795460</c:v>
                </c:pt>
                <c:pt idx="11">
                  <c:v>616037</c:v>
                </c:pt>
                <c:pt idx="12">
                  <c:v>216408</c:v>
                </c:pt>
                <c:pt idx="13">
                  <c:v>78096.800000000003</c:v>
                </c:pt>
                <c:pt idx="14">
                  <c:v>28601.7</c:v>
                </c:pt>
                <c:pt idx="15">
                  <c:v>10624.1</c:v>
                </c:pt>
                <c:pt idx="16">
                  <c:v>3988.59</c:v>
                </c:pt>
                <c:pt idx="17">
                  <c:v>1506.57</c:v>
                </c:pt>
                <c:pt idx="18">
                  <c:v>571.04499999999996</c:v>
                </c:pt>
                <c:pt idx="19">
                  <c:v>217.15299999999999</c:v>
                </c:pt>
                <c:pt idx="20">
                  <c:v>82.891800000000003</c:v>
                </c:pt>
                <c:pt idx="21">
                  <c:v>31.7896</c:v>
                </c:pt>
                <c:pt idx="22">
                  <c:v>12.1957</c:v>
                </c:pt>
                <c:pt idx="23">
                  <c:v>4.6820199999999996</c:v>
                </c:pt>
                <c:pt idx="24">
                  <c:v>1.79775</c:v>
                </c:pt>
                <c:pt idx="25">
                  <c:v>0.66430699999999998</c:v>
                </c:pt>
                <c:pt idx="26">
                  <c:v>0.19001299999999999</c:v>
                </c:pt>
                <c:pt idx="27">
                  <c:v>0.135548</c:v>
                </c:pt>
                <c:pt idx="28">
                  <c:v>0.122157</c:v>
                </c:pt>
                <c:pt idx="29">
                  <c:v>0.109947</c:v>
                </c:pt>
                <c:pt idx="30">
                  <c:v>9.9251900000000004E-2</c:v>
                </c:pt>
                <c:pt idx="31">
                  <c:v>8.9618100000000006E-2</c:v>
                </c:pt>
                <c:pt idx="32">
                  <c:v>8.1141400000000002E-2</c:v>
                </c:pt>
                <c:pt idx="33">
                  <c:v>7.3775400000000005E-2</c:v>
                </c:pt>
                <c:pt idx="34">
                  <c:v>6.7413000000000001E-2</c:v>
                </c:pt>
                <c:pt idx="35">
                  <c:v>6.1792699999999999E-2</c:v>
                </c:pt>
                <c:pt idx="36">
                  <c:v>5.6729500000000002E-2</c:v>
                </c:pt>
                <c:pt idx="37">
                  <c:v>5.2278900000000003E-2</c:v>
                </c:pt>
                <c:pt idx="38">
                  <c:v>4.8197299999999998E-2</c:v>
                </c:pt>
                <c:pt idx="39">
                  <c:v>4.4551E-2</c:v>
                </c:pt>
                <c:pt idx="40">
                  <c:v>4.1223500000000003E-2</c:v>
                </c:pt>
                <c:pt idx="41">
                  <c:v>3.8257800000000002E-2</c:v>
                </c:pt>
                <c:pt idx="42">
                  <c:v>3.5653499999999998E-2</c:v>
                </c:pt>
                <c:pt idx="43">
                  <c:v>3.33139E-2</c:v>
                </c:pt>
                <c:pt idx="44">
                  <c:v>3.1083400000000001E-2</c:v>
                </c:pt>
                <c:pt idx="45">
                  <c:v>1.25653E-2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3327040"/>
        <c:axId val="323327616"/>
      </c:scatterChart>
      <c:valAx>
        <c:axId val="323327040"/>
        <c:scaling>
          <c:orientation val="minMax"/>
          <c:max val="390"/>
          <c:min val="32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Distance from inner surface</a:t>
                </a:r>
                <a:r>
                  <a:rPr lang="en-US" sz="1400" baseline="0"/>
                  <a:t> of front wall (cm)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0.3180798410836943"/>
              <c:y val="0.929243877830814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23327616"/>
        <c:crossesAt val="1.0000000000000002E-2"/>
        <c:crossBetween val="midCat"/>
      </c:valAx>
      <c:valAx>
        <c:axId val="323327616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Biological dose rate</a:t>
                </a:r>
                <a:r>
                  <a:rPr lang="en-US" sz="1400" baseline="0"/>
                  <a:t> (microSv/h)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3.1769140559557714E-2"/>
              <c:y val="0.16655646959643763"/>
            </c:manualLayout>
          </c:layout>
          <c:overlay val="0"/>
        </c:title>
        <c:numFmt formatCode="0.00E+00" sourceLinked="1"/>
        <c:majorTickMark val="out"/>
        <c:minorTickMark val="none"/>
        <c:tickLblPos val="nextTo"/>
        <c:crossAx val="3233270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1078991455855249"/>
          <c:y val="6.2976604031414751E-2"/>
          <c:w val="0.34733886987530821"/>
          <c:h val="0.20227049932011507"/>
        </c:manualLayout>
      </c:layout>
      <c:overlay val="0"/>
      <c:spPr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90"/>
      <c:rotY val="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surfaceChart>
        <c:wireframe val="0"/>
        <c:ser>
          <c:idx val="0"/>
          <c:order val="0"/>
          <c:tx>
            <c:strRef>
              <c:f>'x-y'!$B$436</c:f>
              <c:strCache>
                <c:ptCount val="1"/>
                <c:pt idx="0">
                  <c:v>-29.75</c:v>
                </c:pt>
              </c:strCache>
            </c:strRef>
          </c:tx>
          <c:cat>
            <c:numRef>
              <c:f>'x-y'!$A$437:$A$524</c:f>
              <c:numCache>
                <c:formatCode>General</c:formatCode>
                <c:ptCount val="88"/>
                <c:pt idx="0">
                  <c:v>-22</c:v>
                </c:pt>
                <c:pt idx="1">
                  <c:v>-21.5</c:v>
                </c:pt>
                <c:pt idx="2">
                  <c:v>-21</c:v>
                </c:pt>
                <c:pt idx="3">
                  <c:v>-20.5</c:v>
                </c:pt>
                <c:pt idx="4">
                  <c:v>-20</c:v>
                </c:pt>
                <c:pt idx="5">
                  <c:v>-19.5</c:v>
                </c:pt>
                <c:pt idx="6">
                  <c:v>-19</c:v>
                </c:pt>
                <c:pt idx="7">
                  <c:v>-18.5</c:v>
                </c:pt>
                <c:pt idx="8">
                  <c:v>-18</c:v>
                </c:pt>
                <c:pt idx="9">
                  <c:v>-17.5</c:v>
                </c:pt>
                <c:pt idx="10">
                  <c:v>-17</c:v>
                </c:pt>
                <c:pt idx="11">
                  <c:v>-16.5</c:v>
                </c:pt>
                <c:pt idx="12">
                  <c:v>-16</c:v>
                </c:pt>
                <c:pt idx="13">
                  <c:v>-15.5</c:v>
                </c:pt>
                <c:pt idx="14">
                  <c:v>-15</c:v>
                </c:pt>
                <c:pt idx="15">
                  <c:v>-14.5</c:v>
                </c:pt>
                <c:pt idx="16">
                  <c:v>-14</c:v>
                </c:pt>
                <c:pt idx="17">
                  <c:v>-13.5</c:v>
                </c:pt>
                <c:pt idx="18">
                  <c:v>-13</c:v>
                </c:pt>
                <c:pt idx="19">
                  <c:v>-12.5</c:v>
                </c:pt>
                <c:pt idx="20">
                  <c:v>-12</c:v>
                </c:pt>
                <c:pt idx="21">
                  <c:v>-11.5</c:v>
                </c:pt>
                <c:pt idx="22">
                  <c:v>-11</c:v>
                </c:pt>
                <c:pt idx="23">
                  <c:v>-10.5</c:v>
                </c:pt>
                <c:pt idx="24">
                  <c:v>-10</c:v>
                </c:pt>
                <c:pt idx="25">
                  <c:v>-9.5</c:v>
                </c:pt>
                <c:pt idx="26">
                  <c:v>-9</c:v>
                </c:pt>
                <c:pt idx="27">
                  <c:v>-8.5</c:v>
                </c:pt>
                <c:pt idx="28">
                  <c:v>-8</c:v>
                </c:pt>
                <c:pt idx="29">
                  <c:v>-7.5</c:v>
                </c:pt>
                <c:pt idx="30">
                  <c:v>-7</c:v>
                </c:pt>
                <c:pt idx="31">
                  <c:v>-6.5</c:v>
                </c:pt>
                <c:pt idx="32">
                  <c:v>-6</c:v>
                </c:pt>
                <c:pt idx="33">
                  <c:v>-5.5</c:v>
                </c:pt>
                <c:pt idx="34">
                  <c:v>-5</c:v>
                </c:pt>
                <c:pt idx="35">
                  <c:v>-4.5</c:v>
                </c:pt>
                <c:pt idx="36">
                  <c:v>-4</c:v>
                </c:pt>
                <c:pt idx="37">
                  <c:v>-3.5</c:v>
                </c:pt>
                <c:pt idx="38">
                  <c:v>-3</c:v>
                </c:pt>
                <c:pt idx="39">
                  <c:v>-2.5</c:v>
                </c:pt>
                <c:pt idx="40">
                  <c:v>-2</c:v>
                </c:pt>
                <c:pt idx="41">
                  <c:v>-1.5</c:v>
                </c:pt>
                <c:pt idx="42">
                  <c:v>-1</c:v>
                </c:pt>
                <c:pt idx="43">
                  <c:v>-0.5</c:v>
                </c:pt>
                <c:pt idx="44">
                  <c:v>0</c:v>
                </c:pt>
                <c:pt idx="45">
                  <c:v>0.5</c:v>
                </c:pt>
                <c:pt idx="46">
                  <c:v>1</c:v>
                </c:pt>
                <c:pt idx="47">
                  <c:v>1.5</c:v>
                </c:pt>
                <c:pt idx="48">
                  <c:v>2</c:v>
                </c:pt>
                <c:pt idx="49">
                  <c:v>2.5</c:v>
                </c:pt>
                <c:pt idx="50">
                  <c:v>3</c:v>
                </c:pt>
                <c:pt idx="51">
                  <c:v>3.5</c:v>
                </c:pt>
                <c:pt idx="52">
                  <c:v>4</c:v>
                </c:pt>
                <c:pt idx="53">
                  <c:v>4.5</c:v>
                </c:pt>
                <c:pt idx="54">
                  <c:v>5</c:v>
                </c:pt>
                <c:pt idx="55">
                  <c:v>5.5</c:v>
                </c:pt>
                <c:pt idx="56">
                  <c:v>6</c:v>
                </c:pt>
                <c:pt idx="57">
                  <c:v>6.5</c:v>
                </c:pt>
                <c:pt idx="58">
                  <c:v>7</c:v>
                </c:pt>
                <c:pt idx="59">
                  <c:v>7.5</c:v>
                </c:pt>
                <c:pt idx="60">
                  <c:v>8</c:v>
                </c:pt>
                <c:pt idx="61">
                  <c:v>8.5</c:v>
                </c:pt>
                <c:pt idx="62">
                  <c:v>9</c:v>
                </c:pt>
                <c:pt idx="63">
                  <c:v>9.5</c:v>
                </c:pt>
                <c:pt idx="64">
                  <c:v>10</c:v>
                </c:pt>
                <c:pt idx="65">
                  <c:v>10.5</c:v>
                </c:pt>
                <c:pt idx="66">
                  <c:v>11</c:v>
                </c:pt>
                <c:pt idx="67">
                  <c:v>11.5</c:v>
                </c:pt>
                <c:pt idx="68">
                  <c:v>12</c:v>
                </c:pt>
                <c:pt idx="69">
                  <c:v>12.5</c:v>
                </c:pt>
                <c:pt idx="70">
                  <c:v>13</c:v>
                </c:pt>
                <c:pt idx="71">
                  <c:v>13.5</c:v>
                </c:pt>
                <c:pt idx="72">
                  <c:v>14</c:v>
                </c:pt>
                <c:pt idx="73">
                  <c:v>14.5</c:v>
                </c:pt>
                <c:pt idx="74">
                  <c:v>15</c:v>
                </c:pt>
                <c:pt idx="75">
                  <c:v>15.5</c:v>
                </c:pt>
                <c:pt idx="76">
                  <c:v>16</c:v>
                </c:pt>
                <c:pt idx="77">
                  <c:v>16.5</c:v>
                </c:pt>
                <c:pt idx="78">
                  <c:v>17</c:v>
                </c:pt>
                <c:pt idx="79">
                  <c:v>17.5</c:v>
                </c:pt>
                <c:pt idx="80">
                  <c:v>18</c:v>
                </c:pt>
                <c:pt idx="81">
                  <c:v>18.5</c:v>
                </c:pt>
                <c:pt idx="82">
                  <c:v>19</c:v>
                </c:pt>
                <c:pt idx="83">
                  <c:v>19.5</c:v>
                </c:pt>
                <c:pt idx="84">
                  <c:v>20</c:v>
                </c:pt>
                <c:pt idx="85">
                  <c:v>20.5</c:v>
                </c:pt>
                <c:pt idx="86">
                  <c:v>21</c:v>
                </c:pt>
                <c:pt idx="87">
                  <c:v>21.5</c:v>
                </c:pt>
              </c:numCache>
            </c:numRef>
          </c:cat>
          <c:val>
            <c:numRef>
              <c:f>'x-y'!$B$437:$B$524</c:f>
              <c:numCache>
                <c:formatCode>0.00E+00</c:formatCode>
                <c:ptCount val="88"/>
                <c:pt idx="0">
                  <c:v>4.0192021578849335</c:v>
                </c:pt>
                <c:pt idx="1">
                  <c:v>4.0259489734490312</c:v>
                </c:pt>
                <c:pt idx="2">
                  <c:v>4.2282373317324771</c:v>
                </c:pt>
                <c:pt idx="3">
                  <c:v>4.130030281297314</c:v>
                </c:pt>
                <c:pt idx="4">
                  <c:v>4.0861625900360146</c:v>
                </c:pt>
                <c:pt idx="5">
                  <c:v>4.0179986746189531</c:v>
                </c:pt>
                <c:pt idx="6">
                  <c:v>3.9996506114299972</c:v>
                </c:pt>
                <c:pt idx="7">
                  <c:v>3.8691185323658943</c:v>
                </c:pt>
                <c:pt idx="8">
                  <c:v>4.0320120146780303</c:v>
                </c:pt>
                <c:pt idx="9">
                  <c:v>4.0430304191202362</c:v>
                </c:pt>
                <c:pt idx="10">
                  <c:v>3.8479463777899441</c:v>
                </c:pt>
                <c:pt idx="11">
                  <c:v>3.7027409098167401</c:v>
                </c:pt>
                <c:pt idx="12">
                  <c:v>3.7639870448033879</c:v>
                </c:pt>
                <c:pt idx="13">
                  <c:v>3.9593174210904998</c:v>
                </c:pt>
                <c:pt idx="14">
                  <c:v>4.1172390874019271</c:v>
                </c:pt>
                <c:pt idx="15">
                  <c:v>4.2013663690406187</c:v>
                </c:pt>
                <c:pt idx="16">
                  <c:v>4.1633216718836312</c:v>
                </c:pt>
                <c:pt idx="17">
                  <c:v>4.4044608432486214</c:v>
                </c:pt>
                <c:pt idx="18">
                  <c:v>4.3906583826526857</c:v>
                </c:pt>
                <c:pt idx="19">
                  <c:v>4.3976280989607917</c:v>
                </c:pt>
                <c:pt idx="20">
                  <c:v>4.452136898046434</c:v>
                </c:pt>
                <c:pt idx="21">
                  <c:v>4.5260388929729594</c:v>
                </c:pt>
                <c:pt idx="22">
                  <c:v>4.5073619490686632</c:v>
                </c:pt>
                <c:pt idx="23">
                  <c:v>4.8783946791959734</c:v>
                </c:pt>
                <c:pt idx="24">
                  <c:v>4.929663006188342</c:v>
                </c:pt>
                <c:pt idx="25">
                  <c:v>5.3972540572327086</c:v>
                </c:pt>
                <c:pt idx="26">
                  <c:v>5.3938335567951716</c:v>
                </c:pt>
                <c:pt idx="27">
                  <c:v>5.6222903468829815</c:v>
                </c:pt>
                <c:pt idx="28">
                  <c:v>5.5455394181734921</c:v>
                </c:pt>
                <c:pt idx="29">
                  <c:v>5.4677928540068148</c:v>
                </c:pt>
                <c:pt idx="30">
                  <c:v>5.4663011787795357</c:v>
                </c:pt>
                <c:pt idx="31">
                  <c:v>5.3696641456223562</c:v>
                </c:pt>
                <c:pt idx="32">
                  <c:v>5.3421191647899464</c:v>
                </c:pt>
                <c:pt idx="33">
                  <c:v>5.2905164869541803</c:v>
                </c:pt>
                <c:pt idx="34">
                  <c:v>5.2951567040834711</c:v>
                </c:pt>
                <c:pt idx="35">
                  <c:v>5.2860017246335165</c:v>
                </c:pt>
                <c:pt idx="36">
                  <c:v>5.2720919007626215</c:v>
                </c:pt>
                <c:pt idx="37">
                  <c:v>5.2978895053694695</c:v>
                </c:pt>
                <c:pt idx="38">
                  <c:v>5.2934863092077213</c:v>
                </c:pt>
                <c:pt idx="39">
                  <c:v>5.3275564797205801</c:v>
                </c:pt>
                <c:pt idx="40">
                  <c:v>5.3212701224958066</c:v>
                </c:pt>
                <c:pt idx="41">
                  <c:v>5.3726658167364825</c:v>
                </c:pt>
                <c:pt idx="42">
                  <c:v>5.3557689912494526</c:v>
                </c:pt>
                <c:pt idx="43">
                  <c:v>5.3628965111623677</c:v>
                </c:pt>
                <c:pt idx="44">
                  <c:v>5.383109896799219</c:v>
                </c:pt>
                <c:pt idx="45">
                  <c:v>5.3655633139669172</c:v>
                </c:pt>
                <c:pt idx="46">
                  <c:v>5.3693719376391984</c:v>
                </c:pt>
                <c:pt idx="47">
                  <c:v>5.3409305913344687</c:v>
                </c:pt>
                <c:pt idx="48">
                  <c:v>5.3372455583009772</c:v>
                </c:pt>
                <c:pt idx="49">
                  <c:v>5.2633918731624583</c:v>
                </c:pt>
                <c:pt idx="50">
                  <c:v>5.2869862076306626</c:v>
                </c:pt>
                <c:pt idx="51">
                  <c:v>5.3197638761116224</c:v>
                </c:pt>
                <c:pt idx="52">
                  <c:v>5.2910511924772079</c:v>
                </c:pt>
                <c:pt idx="53">
                  <c:v>5.2818474901731332</c:v>
                </c:pt>
                <c:pt idx="54">
                  <c:v>5.2997154987872097</c:v>
                </c:pt>
                <c:pt idx="55">
                  <c:v>5.3599193837263766</c:v>
                </c:pt>
                <c:pt idx="56">
                  <c:v>5.33815544290609</c:v>
                </c:pt>
                <c:pt idx="57">
                  <c:v>5.393055923668169</c:v>
                </c:pt>
                <c:pt idx="58">
                  <c:v>5.4574889580342143</c:v>
                </c:pt>
                <c:pt idx="59">
                  <c:v>5.4864028789732133</c:v>
                </c:pt>
                <c:pt idx="60">
                  <c:v>5.5957028905120705</c:v>
                </c:pt>
                <c:pt idx="61">
                  <c:v>5.3541965045134026</c:v>
                </c:pt>
                <c:pt idx="62">
                  <c:v>5.3788239336251653</c:v>
                </c:pt>
                <c:pt idx="63">
                  <c:v>4.9420108333197783</c:v>
                </c:pt>
                <c:pt idx="64">
                  <c:v>4.9707270357791637</c:v>
                </c:pt>
                <c:pt idx="65">
                  <c:v>4.5576505498564073</c:v>
                </c:pt>
                <c:pt idx="66">
                  <c:v>4.5167536971952842</c:v>
                </c:pt>
                <c:pt idx="67">
                  <c:v>4.3835020694281157</c:v>
                </c:pt>
                <c:pt idx="68">
                  <c:v>4.422650063419149</c:v>
                </c:pt>
                <c:pt idx="69">
                  <c:v>4.3711131668208454</c:v>
                </c:pt>
                <c:pt idx="70">
                  <c:v>4.3062861706464197</c:v>
                </c:pt>
                <c:pt idx="71">
                  <c:v>4.3263938448155992</c:v>
                </c:pt>
                <c:pt idx="72">
                  <c:v>4.30042335408071</c:v>
                </c:pt>
                <c:pt idx="73">
                  <c:v>4.1486860703262476</c:v>
                </c:pt>
                <c:pt idx="74">
                  <c:v>4.1765755964511726</c:v>
                </c:pt>
                <c:pt idx="75">
                  <c:v>3.9245114693194174</c:v>
                </c:pt>
                <c:pt idx="76">
                  <c:v>3.8190860668249274</c:v>
                </c:pt>
                <c:pt idx="77">
                  <c:v>3.9145679684880994</c:v>
                </c:pt>
                <c:pt idx="78">
                  <c:v>4.105201133282856</c:v>
                </c:pt>
                <c:pt idx="79">
                  <c:v>4.1830678500187917</c:v>
                </c:pt>
                <c:pt idx="80">
                  <c:v>4.1488181324273246</c:v>
                </c:pt>
                <c:pt idx="81">
                  <c:v>4.1066893914064604</c:v>
                </c:pt>
                <c:pt idx="82">
                  <c:v>4.0709450641237579</c:v>
                </c:pt>
                <c:pt idx="83">
                  <c:v>4.1760271703114649</c:v>
                </c:pt>
                <c:pt idx="84">
                  <c:v>4.2643215982553162</c:v>
                </c:pt>
                <c:pt idx="85">
                  <c:v>4.1442896237648581</c:v>
                </c:pt>
                <c:pt idx="86">
                  <c:v>4.1924709103353868</c:v>
                </c:pt>
                <c:pt idx="87">
                  <c:v>4.2618398041273169</c:v>
                </c:pt>
              </c:numCache>
            </c:numRef>
          </c:val>
        </c:ser>
        <c:ser>
          <c:idx val="1"/>
          <c:order val="1"/>
          <c:tx>
            <c:strRef>
              <c:f>'x-y'!$C$436</c:f>
              <c:strCache>
                <c:ptCount val="1"/>
                <c:pt idx="0">
                  <c:v>-29.25</c:v>
                </c:pt>
              </c:strCache>
            </c:strRef>
          </c:tx>
          <c:cat>
            <c:numRef>
              <c:f>'x-y'!$A$437:$A$524</c:f>
              <c:numCache>
                <c:formatCode>General</c:formatCode>
                <c:ptCount val="88"/>
                <c:pt idx="0">
                  <c:v>-22</c:v>
                </c:pt>
                <c:pt idx="1">
                  <c:v>-21.5</c:v>
                </c:pt>
                <c:pt idx="2">
                  <c:v>-21</c:v>
                </c:pt>
                <c:pt idx="3">
                  <c:v>-20.5</c:v>
                </c:pt>
                <c:pt idx="4">
                  <c:v>-20</c:v>
                </c:pt>
                <c:pt idx="5">
                  <c:v>-19.5</c:v>
                </c:pt>
                <c:pt idx="6">
                  <c:v>-19</c:v>
                </c:pt>
                <c:pt idx="7">
                  <c:v>-18.5</c:v>
                </c:pt>
                <c:pt idx="8">
                  <c:v>-18</c:v>
                </c:pt>
                <c:pt idx="9">
                  <c:v>-17.5</c:v>
                </c:pt>
                <c:pt idx="10">
                  <c:v>-17</c:v>
                </c:pt>
                <c:pt idx="11">
                  <c:v>-16.5</c:v>
                </c:pt>
                <c:pt idx="12">
                  <c:v>-16</c:v>
                </c:pt>
                <c:pt idx="13">
                  <c:v>-15.5</c:v>
                </c:pt>
                <c:pt idx="14">
                  <c:v>-15</c:v>
                </c:pt>
                <c:pt idx="15">
                  <c:v>-14.5</c:v>
                </c:pt>
                <c:pt idx="16">
                  <c:v>-14</c:v>
                </c:pt>
                <c:pt idx="17">
                  <c:v>-13.5</c:v>
                </c:pt>
                <c:pt idx="18">
                  <c:v>-13</c:v>
                </c:pt>
                <c:pt idx="19">
                  <c:v>-12.5</c:v>
                </c:pt>
                <c:pt idx="20">
                  <c:v>-12</c:v>
                </c:pt>
                <c:pt idx="21">
                  <c:v>-11.5</c:v>
                </c:pt>
                <c:pt idx="22">
                  <c:v>-11</c:v>
                </c:pt>
                <c:pt idx="23">
                  <c:v>-10.5</c:v>
                </c:pt>
                <c:pt idx="24">
                  <c:v>-10</c:v>
                </c:pt>
                <c:pt idx="25">
                  <c:v>-9.5</c:v>
                </c:pt>
                <c:pt idx="26">
                  <c:v>-9</c:v>
                </c:pt>
                <c:pt idx="27">
                  <c:v>-8.5</c:v>
                </c:pt>
                <c:pt idx="28">
                  <c:v>-8</c:v>
                </c:pt>
                <c:pt idx="29">
                  <c:v>-7.5</c:v>
                </c:pt>
                <c:pt idx="30">
                  <c:v>-7</c:v>
                </c:pt>
                <c:pt idx="31">
                  <c:v>-6.5</c:v>
                </c:pt>
                <c:pt idx="32">
                  <c:v>-6</c:v>
                </c:pt>
                <c:pt idx="33">
                  <c:v>-5.5</c:v>
                </c:pt>
                <c:pt idx="34">
                  <c:v>-5</c:v>
                </c:pt>
                <c:pt idx="35">
                  <c:v>-4.5</c:v>
                </c:pt>
                <c:pt idx="36">
                  <c:v>-4</c:v>
                </c:pt>
                <c:pt idx="37">
                  <c:v>-3.5</c:v>
                </c:pt>
                <c:pt idx="38">
                  <c:v>-3</c:v>
                </c:pt>
                <c:pt idx="39">
                  <c:v>-2.5</c:v>
                </c:pt>
                <c:pt idx="40">
                  <c:v>-2</c:v>
                </c:pt>
                <c:pt idx="41">
                  <c:v>-1.5</c:v>
                </c:pt>
                <c:pt idx="42">
                  <c:v>-1</c:v>
                </c:pt>
                <c:pt idx="43">
                  <c:v>-0.5</c:v>
                </c:pt>
                <c:pt idx="44">
                  <c:v>0</c:v>
                </c:pt>
                <c:pt idx="45">
                  <c:v>0.5</c:v>
                </c:pt>
                <c:pt idx="46">
                  <c:v>1</c:v>
                </c:pt>
                <c:pt idx="47">
                  <c:v>1.5</c:v>
                </c:pt>
                <c:pt idx="48">
                  <c:v>2</c:v>
                </c:pt>
                <c:pt idx="49">
                  <c:v>2.5</c:v>
                </c:pt>
                <c:pt idx="50">
                  <c:v>3</c:v>
                </c:pt>
                <c:pt idx="51">
                  <c:v>3.5</c:v>
                </c:pt>
                <c:pt idx="52">
                  <c:v>4</c:v>
                </c:pt>
                <c:pt idx="53">
                  <c:v>4.5</c:v>
                </c:pt>
                <c:pt idx="54">
                  <c:v>5</c:v>
                </c:pt>
                <c:pt idx="55">
                  <c:v>5.5</c:v>
                </c:pt>
                <c:pt idx="56">
                  <c:v>6</c:v>
                </c:pt>
                <c:pt idx="57">
                  <c:v>6.5</c:v>
                </c:pt>
                <c:pt idx="58">
                  <c:v>7</c:v>
                </c:pt>
                <c:pt idx="59">
                  <c:v>7.5</c:v>
                </c:pt>
                <c:pt idx="60">
                  <c:v>8</c:v>
                </c:pt>
                <c:pt idx="61">
                  <c:v>8.5</c:v>
                </c:pt>
                <c:pt idx="62">
                  <c:v>9</c:v>
                </c:pt>
                <c:pt idx="63">
                  <c:v>9.5</c:v>
                </c:pt>
                <c:pt idx="64">
                  <c:v>10</c:v>
                </c:pt>
                <c:pt idx="65">
                  <c:v>10.5</c:v>
                </c:pt>
                <c:pt idx="66">
                  <c:v>11</c:v>
                </c:pt>
                <c:pt idx="67">
                  <c:v>11.5</c:v>
                </c:pt>
                <c:pt idx="68">
                  <c:v>12</c:v>
                </c:pt>
                <c:pt idx="69">
                  <c:v>12.5</c:v>
                </c:pt>
                <c:pt idx="70">
                  <c:v>13</c:v>
                </c:pt>
                <c:pt idx="71">
                  <c:v>13.5</c:v>
                </c:pt>
                <c:pt idx="72">
                  <c:v>14</c:v>
                </c:pt>
                <c:pt idx="73">
                  <c:v>14.5</c:v>
                </c:pt>
                <c:pt idx="74">
                  <c:v>15</c:v>
                </c:pt>
                <c:pt idx="75">
                  <c:v>15.5</c:v>
                </c:pt>
                <c:pt idx="76">
                  <c:v>16</c:v>
                </c:pt>
                <c:pt idx="77">
                  <c:v>16.5</c:v>
                </c:pt>
                <c:pt idx="78">
                  <c:v>17</c:v>
                </c:pt>
                <c:pt idx="79">
                  <c:v>17.5</c:v>
                </c:pt>
                <c:pt idx="80">
                  <c:v>18</c:v>
                </c:pt>
                <c:pt idx="81">
                  <c:v>18.5</c:v>
                </c:pt>
                <c:pt idx="82">
                  <c:v>19</c:v>
                </c:pt>
                <c:pt idx="83">
                  <c:v>19.5</c:v>
                </c:pt>
                <c:pt idx="84">
                  <c:v>20</c:v>
                </c:pt>
                <c:pt idx="85">
                  <c:v>20.5</c:v>
                </c:pt>
                <c:pt idx="86">
                  <c:v>21</c:v>
                </c:pt>
                <c:pt idx="87">
                  <c:v>21.5</c:v>
                </c:pt>
              </c:numCache>
            </c:numRef>
          </c:cat>
          <c:val>
            <c:numRef>
              <c:f>'x-y'!$C$437:$C$524</c:f>
              <c:numCache>
                <c:formatCode>0.00E+00</c:formatCode>
                <c:ptCount val="88"/>
                <c:pt idx="0">
                  <c:v>4.1649186583163358</c:v>
                </c:pt>
                <c:pt idx="1">
                  <c:v>4.2031738351488839</c:v>
                </c:pt>
                <c:pt idx="2">
                  <c:v>4.2258459189973809</c:v>
                </c:pt>
                <c:pt idx="3">
                  <c:v>4.1829431079672226</c:v>
                </c:pt>
                <c:pt idx="4">
                  <c:v>4.1337229098605812</c:v>
                </c:pt>
                <c:pt idx="5">
                  <c:v>4.0314206234017549</c:v>
                </c:pt>
                <c:pt idx="6">
                  <c:v>4.042753351686839</c:v>
                </c:pt>
                <c:pt idx="7">
                  <c:v>4.2083102828951855</c:v>
                </c:pt>
                <c:pt idx="8">
                  <c:v>4.2171470617367808</c:v>
                </c:pt>
                <c:pt idx="9">
                  <c:v>4.1049529242187264</c:v>
                </c:pt>
                <c:pt idx="10">
                  <c:v>3.946110900094177</c:v>
                </c:pt>
                <c:pt idx="11">
                  <c:v>3.9600902182084985</c:v>
                </c:pt>
                <c:pt idx="12">
                  <c:v>4.0744479595567782</c:v>
                </c:pt>
                <c:pt idx="13">
                  <c:v>4.3394718438842457</c:v>
                </c:pt>
                <c:pt idx="14">
                  <c:v>4.4316403226638688</c:v>
                </c:pt>
                <c:pt idx="15">
                  <c:v>4.5754910276080931</c:v>
                </c:pt>
                <c:pt idx="16">
                  <c:v>4.6917965564374402</c:v>
                </c:pt>
                <c:pt idx="17">
                  <c:v>4.7840366622111903</c:v>
                </c:pt>
                <c:pt idx="18">
                  <c:v>4.7781323632939587</c:v>
                </c:pt>
                <c:pt idx="19">
                  <c:v>4.8340428977995789</c:v>
                </c:pt>
                <c:pt idx="20">
                  <c:v>4.9793809630142514</c:v>
                </c:pt>
                <c:pt idx="21">
                  <c:v>5.5300054675372827</c:v>
                </c:pt>
                <c:pt idx="22">
                  <c:v>6.0803321452801171</c:v>
                </c:pt>
                <c:pt idx="23">
                  <c:v>7.9032939714108146</c:v>
                </c:pt>
                <c:pt idx="24">
                  <c:v>8.1441112551471715</c:v>
                </c:pt>
                <c:pt idx="25">
                  <c:v>9.4307090996071956</c:v>
                </c:pt>
                <c:pt idx="26">
                  <c:v>9.4796120326732343</c:v>
                </c:pt>
                <c:pt idx="27">
                  <c:v>9.9711143429685869</c:v>
                </c:pt>
                <c:pt idx="28">
                  <c:v>9.7965095061633143</c:v>
                </c:pt>
                <c:pt idx="29">
                  <c:v>9.8055956181108499</c:v>
                </c:pt>
                <c:pt idx="30">
                  <c:v>9.6420642141181059</c:v>
                </c:pt>
                <c:pt idx="31">
                  <c:v>9.5085929321447846</c:v>
                </c:pt>
                <c:pt idx="32">
                  <c:v>9.3698953312517794</c:v>
                </c:pt>
                <c:pt idx="33">
                  <c:v>9.2668658000576301</c:v>
                </c:pt>
                <c:pt idx="34">
                  <c:v>9.229108061262183</c:v>
                </c:pt>
                <c:pt idx="35">
                  <c:v>9.1451570654254581</c:v>
                </c:pt>
                <c:pt idx="36">
                  <c:v>9.1532019457399336</c:v>
                </c:pt>
                <c:pt idx="37">
                  <c:v>9.1066524787131335</c:v>
                </c:pt>
                <c:pt idx="38">
                  <c:v>9.1156347252995662</c:v>
                </c:pt>
                <c:pt idx="39">
                  <c:v>9.2038368208328087</c:v>
                </c:pt>
                <c:pt idx="40">
                  <c:v>9.1460138819936159</c:v>
                </c:pt>
                <c:pt idx="41">
                  <c:v>9.2809117728488673</c:v>
                </c:pt>
                <c:pt idx="42">
                  <c:v>9.3089292941024873</c:v>
                </c:pt>
                <c:pt idx="43">
                  <c:v>9.3459997368425807</c:v>
                </c:pt>
                <c:pt idx="44">
                  <c:v>9.339143077766062</c:v>
                </c:pt>
                <c:pt idx="45">
                  <c:v>9.2802810258390078</c:v>
                </c:pt>
                <c:pt idx="46">
                  <c:v>9.2700739305038571</c:v>
                </c:pt>
                <c:pt idx="47">
                  <c:v>9.1929016119021192</c:v>
                </c:pt>
                <c:pt idx="48">
                  <c:v>9.1778465445338657</c:v>
                </c:pt>
                <c:pt idx="49">
                  <c:v>9.0930778707709905</c:v>
                </c:pt>
                <c:pt idx="50">
                  <c:v>9.1208396204801669</c:v>
                </c:pt>
                <c:pt idx="51">
                  <c:v>9.1496440668465677</c:v>
                </c:pt>
                <c:pt idx="52">
                  <c:v>9.16288430420712</c:v>
                </c:pt>
                <c:pt idx="53">
                  <c:v>9.1981752732138276</c:v>
                </c:pt>
                <c:pt idx="54">
                  <c:v>9.2700263621807846</c:v>
                </c:pt>
                <c:pt idx="55">
                  <c:v>9.3117172117767009</c:v>
                </c:pt>
                <c:pt idx="56">
                  <c:v>9.4414120847234884</c:v>
                </c:pt>
                <c:pt idx="57">
                  <c:v>9.6379458720709259</c:v>
                </c:pt>
                <c:pt idx="58">
                  <c:v>9.7275189642479916</c:v>
                </c:pt>
                <c:pt idx="59">
                  <c:v>9.804955941612187</c:v>
                </c:pt>
                <c:pt idx="60">
                  <c:v>10.007863595820163</c:v>
                </c:pt>
                <c:pt idx="61">
                  <c:v>9.4537220569671163</c:v>
                </c:pt>
                <c:pt idx="62">
                  <c:v>9.4627822674947382</c:v>
                </c:pt>
                <c:pt idx="63">
                  <c:v>8.1723985366248169</c:v>
                </c:pt>
                <c:pt idx="64">
                  <c:v>7.8672835278147923</c:v>
                </c:pt>
                <c:pt idx="65">
                  <c:v>5.9908898712281378</c:v>
                </c:pt>
                <c:pt idx="66">
                  <c:v>5.4102901549509905</c:v>
                </c:pt>
                <c:pt idx="67">
                  <c:v>4.9261760956072687</c:v>
                </c:pt>
                <c:pt idx="68">
                  <c:v>4.8492625711299508</c:v>
                </c:pt>
                <c:pt idx="69">
                  <c:v>4.7399213697239295</c:v>
                </c:pt>
                <c:pt idx="70">
                  <c:v>4.686945222277128</c:v>
                </c:pt>
                <c:pt idx="71">
                  <c:v>4.5799307065934265</c:v>
                </c:pt>
                <c:pt idx="72">
                  <c:v>4.4581294313354976</c:v>
                </c:pt>
                <c:pt idx="73">
                  <c:v>4.449660161645447</c:v>
                </c:pt>
                <c:pt idx="74">
                  <c:v>4.3575998680037404</c:v>
                </c:pt>
                <c:pt idx="75">
                  <c:v>4.2612705971695952</c:v>
                </c:pt>
                <c:pt idx="76">
                  <c:v>4.3023827575477362</c:v>
                </c:pt>
                <c:pt idx="77">
                  <c:v>4.1143719060972028</c:v>
                </c:pt>
                <c:pt idx="78">
                  <c:v>4.2272219419015356</c:v>
                </c:pt>
                <c:pt idx="79">
                  <c:v>4.2071007998424239</c:v>
                </c:pt>
                <c:pt idx="80">
                  <c:v>4.2048047729733415</c:v>
                </c:pt>
                <c:pt idx="81">
                  <c:v>4.2282334753166442</c:v>
                </c:pt>
                <c:pt idx="82">
                  <c:v>3.9264710984664495</c:v>
                </c:pt>
                <c:pt idx="83">
                  <c:v>3.8913009295657401</c:v>
                </c:pt>
                <c:pt idx="84">
                  <c:v>4.0788276179870202</c:v>
                </c:pt>
                <c:pt idx="85">
                  <c:v>4.2946976063269684</c:v>
                </c:pt>
                <c:pt idx="86">
                  <c:v>4.232450515155401</c:v>
                </c:pt>
                <c:pt idx="87">
                  <c:v>4.356541923795505</c:v>
                </c:pt>
              </c:numCache>
            </c:numRef>
          </c:val>
        </c:ser>
        <c:ser>
          <c:idx val="2"/>
          <c:order val="2"/>
          <c:tx>
            <c:strRef>
              <c:f>'x-y'!$D$436</c:f>
              <c:strCache>
                <c:ptCount val="1"/>
                <c:pt idx="0">
                  <c:v>-28.75</c:v>
                </c:pt>
              </c:strCache>
            </c:strRef>
          </c:tx>
          <c:cat>
            <c:numRef>
              <c:f>'x-y'!$A$437:$A$524</c:f>
              <c:numCache>
                <c:formatCode>General</c:formatCode>
                <c:ptCount val="88"/>
                <c:pt idx="0">
                  <c:v>-22</c:v>
                </c:pt>
                <c:pt idx="1">
                  <c:v>-21.5</c:v>
                </c:pt>
                <c:pt idx="2">
                  <c:v>-21</c:v>
                </c:pt>
                <c:pt idx="3">
                  <c:v>-20.5</c:v>
                </c:pt>
                <c:pt idx="4">
                  <c:v>-20</c:v>
                </c:pt>
                <c:pt idx="5">
                  <c:v>-19.5</c:v>
                </c:pt>
                <c:pt idx="6">
                  <c:v>-19</c:v>
                </c:pt>
                <c:pt idx="7">
                  <c:v>-18.5</c:v>
                </c:pt>
                <c:pt idx="8">
                  <c:v>-18</c:v>
                </c:pt>
                <c:pt idx="9">
                  <c:v>-17.5</c:v>
                </c:pt>
                <c:pt idx="10">
                  <c:v>-17</c:v>
                </c:pt>
                <c:pt idx="11">
                  <c:v>-16.5</c:v>
                </c:pt>
                <c:pt idx="12">
                  <c:v>-16</c:v>
                </c:pt>
                <c:pt idx="13">
                  <c:v>-15.5</c:v>
                </c:pt>
                <c:pt idx="14">
                  <c:v>-15</c:v>
                </c:pt>
                <c:pt idx="15">
                  <c:v>-14.5</c:v>
                </c:pt>
                <c:pt idx="16">
                  <c:v>-14</c:v>
                </c:pt>
                <c:pt idx="17">
                  <c:v>-13.5</c:v>
                </c:pt>
                <c:pt idx="18">
                  <c:v>-13</c:v>
                </c:pt>
                <c:pt idx="19">
                  <c:v>-12.5</c:v>
                </c:pt>
                <c:pt idx="20">
                  <c:v>-12</c:v>
                </c:pt>
                <c:pt idx="21">
                  <c:v>-11.5</c:v>
                </c:pt>
                <c:pt idx="22">
                  <c:v>-11</c:v>
                </c:pt>
                <c:pt idx="23">
                  <c:v>-10.5</c:v>
                </c:pt>
                <c:pt idx="24">
                  <c:v>-10</c:v>
                </c:pt>
                <c:pt idx="25">
                  <c:v>-9.5</c:v>
                </c:pt>
                <c:pt idx="26">
                  <c:v>-9</c:v>
                </c:pt>
                <c:pt idx="27">
                  <c:v>-8.5</c:v>
                </c:pt>
                <c:pt idx="28">
                  <c:v>-8</c:v>
                </c:pt>
                <c:pt idx="29">
                  <c:v>-7.5</c:v>
                </c:pt>
                <c:pt idx="30">
                  <c:v>-7</c:v>
                </c:pt>
                <c:pt idx="31">
                  <c:v>-6.5</c:v>
                </c:pt>
                <c:pt idx="32">
                  <c:v>-6</c:v>
                </c:pt>
                <c:pt idx="33">
                  <c:v>-5.5</c:v>
                </c:pt>
                <c:pt idx="34">
                  <c:v>-5</c:v>
                </c:pt>
                <c:pt idx="35">
                  <c:v>-4.5</c:v>
                </c:pt>
                <c:pt idx="36">
                  <c:v>-4</c:v>
                </c:pt>
                <c:pt idx="37">
                  <c:v>-3.5</c:v>
                </c:pt>
                <c:pt idx="38">
                  <c:v>-3</c:v>
                </c:pt>
                <c:pt idx="39">
                  <c:v>-2.5</c:v>
                </c:pt>
                <c:pt idx="40">
                  <c:v>-2</c:v>
                </c:pt>
                <c:pt idx="41">
                  <c:v>-1.5</c:v>
                </c:pt>
                <c:pt idx="42">
                  <c:v>-1</c:v>
                </c:pt>
                <c:pt idx="43">
                  <c:v>-0.5</c:v>
                </c:pt>
                <c:pt idx="44">
                  <c:v>0</c:v>
                </c:pt>
                <c:pt idx="45">
                  <c:v>0.5</c:v>
                </c:pt>
                <c:pt idx="46">
                  <c:v>1</c:v>
                </c:pt>
                <c:pt idx="47">
                  <c:v>1.5</c:v>
                </c:pt>
                <c:pt idx="48">
                  <c:v>2</c:v>
                </c:pt>
                <c:pt idx="49">
                  <c:v>2.5</c:v>
                </c:pt>
                <c:pt idx="50">
                  <c:v>3</c:v>
                </c:pt>
                <c:pt idx="51">
                  <c:v>3.5</c:v>
                </c:pt>
                <c:pt idx="52">
                  <c:v>4</c:v>
                </c:pt>
                <c:pt idx="53">
                  <c:v>4.5</c:v>
                </c:pt>
                <c:pt idx="54">
                  <c:v>5</c:v>
                </c:pt>
                <c:pt idx="55">
                  <c:v>5.5</c:v>
                </c:pt>
                <c:pt idx="56">
                  <c:v>6</c:v>
                </c:pt>
                <c:pt idx="57">
                  <c:v>6.5</c:v>
                </c:pt>
                <c:pt idx="58">
                  <c:v>7</c:v>
                </c:pt>
                <c:pt idx="59">
                  <c:v>7.5</c:v>
                </c:pt>
                <c:pt idx="60">
                  <c:v>8</c:v>
                </c:pt>
                <c:pt idx="61">
                  <c:v>8.5</c:v>
                </c:pt>
                <c:pt idx="62">
                  <c:v>9</c:v>
                </c:pt>
                <c:pt idx="63">
                  <c:v>9.5</c:v>
                </c:pt>
                <c:pt idx="64">
                  <c:v>10</c:v>
                </c:pt>
                <c:pt idx="65">
                  <c:v>10.5</c:v>
                </c:pt>
                <c:pt idx="66">
                  <c:v>11</c:v>
                </c:pt>
                <c:pt idx="67">
                  <c:v>11.5</c:v>
                </c:pt>
                <c:pt idx="68">
                  <c:v>12</c:v>
                </c:pt>
                <c:pt idx="69">
                  <c:v>12.5</c:v>
                </c:pt>
                <c:pt idx="70">
                  <c:v>13</c:v>
                </c:pt>
                <c:pt idx="71">
                  <c:v>13.5</c:v>
                </c:pt>
                <c:pt idx="72">
                  <c:v>14</c:v>
                </c:pt>
                <c:pt idx="73">
                  <c:v>14.5</c:v>
                </c:pt>
                <c:pt idx="74">
                  <c:v>15</c:v>
                </c:pt>
                <c:pt idx="75">
                  <c:v>15.5</c:v>
                </c:pt>
                <c:pt idx="76">
                  <c:v>16</c:v>
                </c:pt>
                <c:pt idx="77">
                  <c:v>16.5</c:v>
                </c:pt>
                <c:pt idx="78">
                  <c:v>17</c:v>
                </c:pt>
                <c:pt idx="79">
                  <c:v>17.5</c:v>
                </c:pt>
                <c:pt idx="80">
                  <c:v>18</c:v>
                </c:pt>
                <c:pt idx="81">
                  <c:v>18.5</c:v>
                </c:pt>
                <c:pt idx="82">
                  <c:v>19</c:v>
                </c:pt>
                <c:pt idx="83">
                  <c:v>19.5</c:v>
                </c:pt>
                <c:pt idx="84">
                  <c:v>20</c:v>
                </c:pt>
                <c:pt idx="85">
                  <c:v>20.5</c:v>
                </c:pt>
                <c:pt idx="86">
                  <c:v>21</c:v>
                </c:pt>
                <c:pt idx="87">
                  <c:v>21.5</c:v>
                </c:pt>
              </c:numCache>
            </c:numRef>
          </c:cat>
          <c:val>
            <c:numRef>
              <c:f>'x-y'!$D$437:$D$524</c:f>
              <c:numCache>
                <c:formatCode>0.00E+00</c:formatCode>
                <c:ptCount val="88"/>
                <c:pt idx="0">
                  <c:v>4.1211515698295536</c:v>
                </c:pt>
                <c:pt idx="1">
                  <c:v>4.1210822866533627</c:v>
                </c:pt>
                <c:pt idx="2">
                  <c:v>4.267009064057409</c:v>
                </c:pt>
                <c:pt idx="3">
                  <c:v>4.2048162039092691</c:v>
                </c:pt>
                <c:pt idx="4">
                  <c:v>4.2546429437649431</c:v>
                </c:pt>
                <c:pt idx="5">
                  <c:v>4.3848862983334707</c:v>
                </c:pt>
                <c:pt idx="6">
                  <c:v>4.2816293247388657</c:v>
                </c:pt>
                <c:pt idx="7">
                  <c:v>4.1601734709996121</c:v>
                </c:pt>
                <c:pt idx="8">
                  <c:v>4.2100263639839808</c:v>
                </c:pt>
                <c:pt idx="9">
                  <c:v>4.2621158019219942</c:v>
                </c:pt>
                <c:pt idx="10">
                  <c:v>4.2760056016165224</c:v>
                </c:pt>
                <c:pt idx="11">
                  <c:v>4.3404339383138444</c:v>
                </c:pt>
                <c:pt idx="12">
                  <c:v>4.4482299587103178</c:v>
                </c:pt>
                <c:pt idx="13">
                  <c:v>4.7157084432533534</c:v>
                </c:pt>
                <c:pt idx="14">
                  <c:v>4.8111367032278691</c:v>
                </c:pt>
                <c:pt idx="15">
                  <c:v>4.9804200253930118</c:v>
                </c:pt>
                <c:pt idx="16">
                  <c:v>4.9957442480434242</c:v>
                </c:pt>
                <c:pt idx="17">
                  <c:v>5.0568191279566292</c:v>
                </c:pt>
                <c:pt idx="18">
                  <c:v>5.1445433609739037</c:v>
                </c:pt>
                <c:pt idx="19">
                  <c:v>5.3167173931065044</c:v>
                </c:pt>
                <c:pt idx="20">
                  <c:v>5.8164196281249563</c:v>
                </c:pt>
                <c:pt idx="21">
                  <c:v>6.5594592326737668</c:v>
                </c:pt>
                <c:pt idx="22">
                  <c:v>7.6092194629760712</c:v>
                </c:pt>
                <c:pt idx="23">
                  <c:v>9.0960076927207147</c:v>
                </c:pt>
                <c:pt idx="24">
                  <c:v>9.7916238285592812</c:v>
                </c:pt>
                <c:pt idx="25">
                  <c:v>10.83588554270324</c:v>
                </c:pt>
                <c:pt idx="26">
                  <c:v>10.996541635496998</c:v>
                </c:pt>
                <c:pt idx="27">
                  <c:v>11.231617647058824</c:v>
                </c:pt>
                <c:pt idx="28">
                  <c:v>11.20928661502432</c:v>
                </c:pt>
                <c:pt idx="29">
                  <c:v>11.159774362852126</c:v>
                </c:pt>
                <c:pt idx="30">
                  <c:v>10.996854190815267</c:v>
                </c:pt>
                <c:pt idx="31">
                  <c:v>10.851751578346116</c:v>
                </c:pt>
                <c:pt idx="32">
                  <c:v>10.761054855394478</c:v>
                </c:pt>
                <c:pt idx="33">
                  <c:v>10.640802343566493</c:v>
                </c:pt>
                <c:pt idx="34">
                  <c:v>10.616344618592981</c:v>
                </c:pt>
                <c:pt idx="35">
                  <c:v>10.554469036671858</c:v>
                </c:pt>
                <c:pt idx="36">
                  <c:v>10.515761965512985</c:v>
                </c:pt>
                <c:pt idx="37">
                  <c:v>10.531392222136949</c:v>
                </c:pt>
                <c:pt idx="38">
                  <c:v>10.51829560319378</c:v>
                </c:pt>
                <c:pt idx="39">
                  <c:v>10.567494662379781</c:v>
                </c:pt>
                <c:pt idx="40">
                  <c:v>10.626801459723586</c:v>
                </c:pt>
                <c:pt idx="41">
                  <c:v>10.693300286284892</c:v>
                </c:pt>
                <c:pt idx="42">
                  <c:v>10.695444442081083</c:v>
                </c:pt>
                <c:pt idx="43">
                  <c:v>10.714991488196569</c:v>
                </c:pt>
                <c:pt idx="44">
                  <c:v>10.741584669786709</c:v>
                </c:pt>
                <c:pt idx="45">
                  <c:v>10.710224016080744</c:v>
                </c:pt>
                <c:pt idx="46">
                  <c:v>10.669794553479301</c:v>
                </c:pt>
                <c:pt idx="47">
                  <c:v>10.641589606377554</c:v>
                </c:pt>
                <c:pt idx="48">
                  <c:v>10.601654553521069</c:v>
                </c:pt>
                <c:pt idx="49">
                  <c:v>10.539228107547849</c:v>
                </c:pt>
                <c:pt idx="50">
                  <c:v>10.52086252789972</c:v>
                </c:pt>
                <c:pt idx="51">
                  <c:v>10.541924487645201</c:v>
                </c:pt>
                <c:pt idx="52">
                  <c:v>10.518272012127062</c:v>
                </c:pt>
                <c:pt idx="53">
                  <c:v>10.633963542564382</c:v>
                </c:pt>
                <c:pt idx="54">
                  <c:v>10.617741930723895</c:v>
                </c:pt>
                <c:pt idx="55">
                  <c:v>10.743706155445878</c:v>
                </c:pt>
                <c:pt idx="56">
                  <c:v>10.873830295701246</c:v>
                </c:pt>
                <c:pt idx="57">
                  <c:v>10.96217633899874</c:v>
                </c:pt>
                <c:pt idx="58">
                  <c:v>11.092028263036976</c:v>
                </c:pt>
                <c:pt idx="59">
                  <c:v>11.178433274686077</c:v>
                </c:pt>
                <c:pt idx="60">
                  <c:v>11.245841192497117</c:v>
                </c:pt>
                <c:pt idx="61">
                  <c:v>10.994309438726004</c:v>
                </c:pt>
                <c:pt idx="62">
                  <c:v>10.825145921458924</c:v>
                </c:pt>
                <c:pt idx="63">
                  <c:v>9.8093184568196534</c:v>
                </c:pt>
                <c:pt idx="64">
                  <c:v>9.1186385864505439</c:v>
                </c:pt>
                <c:pt idx="65">
                  <c:v>7.6410639953463431</c:v>
                </c:pt>
                <c:pt idx="66">
                  <c:v>6.5886117581261745</c:v>
                </c:pt>
                <c:pt idx="67">
                  <c:v>5.7780544958825466</c:v>
                </c:pt>
                <c:pt idx="68">
                  <c:v>5.3192058491351126</c:v>
                </c:pt>
                <c:pt idx="69">
                  <c:v>5.1010098934206907</c:v>
                </c:pt>
                <c:pt idx="70">
                  <c:v>5.0126812866842867</c:v>
                </c:pt>
                <c:pt idx="71">
                  <c:v>4.8972981492199876</c:v>
                </c:pt>
                <c:pt idx="72">
                  <c:v>4.5995435085833671</c:v>
                </c:pt>
                <c:pt idx="73">
                  <c:v>4.5962108747697066</c:v>
                </c:pt>
                <c:pt idx="74">
                  <c:v>4.3985584538460722</c:v>
                </c:pt>
                <c:pt idx="75">
                  <c:v>4.155369698083728</c:v>
                </c:pt>
                <c:pt idx="76">
                  <c:v>4.1552956605393376</c:v>
                </c:pt>
                <c:pt idx="77">
                  <c:v>4.1666850512931077</c:v>
                </c:pt>
                <c:pt idx="78">
                  <c:v>4.1889289871263209</c:v>
                </c:pt>
                <c:pt idx="79">
                  <c:v>4.4962985262524118</c:v>
                </c:pt>
                <c:pt idx="80">
                  <c:v>4.5144811441530415</c:v>
                </c:pt>
                <c:pt idx="81">
                  <c:v>4.3657815699114897</c:v>
                </c:pt>
                <c:pt idx="82">
                  <c:v>4.5683860735593989</c:v>
                </c:pt>
                <c:pt idx="83">
                  <c:v>4.5261124737210938</c:v>
                </c:pt>
                <c:pt idx="84">
                  <c:v>4.5964567468987392</c:v>
                </c:pt>
                <c:pt idx="85">
                  <c:v>4.5332484253888019</c:v>
                </c:pt>
                <c:pt idx="86">
                  <c:v>4.4020067989329599</c:v>
                </c:pt>
                <c:pt idx="87">
                  <c:v>4.452731329017829</c:v>
                </c:pt>
              </c:numCache>
            </c:numRef>
          </c:val>
        </c:ser>
        <c:ser>
          <c:idx val="3"/>
          <c:order val="3"/>
          <c:tx>
            <c:strRef>
              <c:f>'x-y'!$E$436</c:f>
              <c:strCache>
                <c:ptCount val="1"/>
                <c:pt idx="0">
                  <c:v>-28.25</c:v>
                </c:pt>
              </c:strCache>
            </c:strRef>
          </c:tx>
          <c:cat>
            <c:numRef>
              <c:f>'x-y'!$A$437:$A$524</c:f>
              <c:numCache>
                <c:formatCode>General</c:formatCode>
                <c:ptCount val="88"/>
                <c:pt idx="0">
                  <c:v>-22</c:v>
                </c:pt>
                <c:pt idx="1">
                  <c:v>-21.5</c:v>
                </c:pt>
                <c:pt idx="2">
                  <c:v>-21</c:v>
                </c:pt>
                <c:pt idx="3">
                  <c:v>-20.5</c:v>
                </c:pt>
                <c:pt idx="4">
                  <c:v>-20</c:v>
                </c:pt>
                <c:pt idx="5">
                  <c:v>-19.5</c:v>
                </c:pt>
                <c:pt idx="6">
                  <c:v>-19</c:v>
                </c:pt>
                <c:pt idx="7">
                  <c:v>-18.5</c:v>
                </c:pt>
                <c:pt idx="8">
                  <c:v>-18</c:v>
                </c:pt>
                <c:pt idx="9">
                  <c:v>-17.5</c:v>
                </c:pt>
                <c:pt idx="10">
                  <c:v>-17</c:v>
                </c:pt>
                <c:pt idx="11">
                  <c:v>-16.5</c:v>
                </c:pt>
                <c:pt idx="12">
                  <c:v>-16</c:v>
                </c:pt>
                <c:pt idx="13">
                  <c:v>-15.5</c:v>
                </c:pt>
                <c:pt idx="14">
                  <c:v>-15</c:v>
                </c:pt>
                <c:pt idx="15">
                  <c:v>-14.5</c:v>
                </c:pt>
                <c:pt idx="16">
                  <c:v>-14</c:v>
                </c:pt>
                <c:pt idx="17">
                  <c:v>-13.5</c:v>
                </c:pt>
                <c:pt idx="18">
                  <c:v>-13</c:v>
                </c:pt>
                <c:pt idx="19">
                  <c:v>-12.5</c:v>
                </c:pt>
                <c:pt idx="20">
                  <c:v>-12</c:v>
                </c:pt>
                <c:pt idx="21">
                  <c:v>-11.5</c:v>
                </c:pt>
                <c:pt idx="22">
                  <c:v>-11</c:v>
                </c:pt>
                <c:pt idx="23">
                  <c:v>-10.5</c:v>
                </c:pt>
                <c:pt idx="24">
                  <c:v>-10</c:v>
                </c:pt>
                <c:pt idx="25">
                  <c:v>-9.5</c:v>
                </c:pt>
                <c:pt idx="26">
                  <c:v>-9</c:v>
                </c:pt>
                <c:pt idx="27">
                  <c:v>-8.5</c:v>
                </c:pt>
                <c:pt idx="28">
                  <c:v>-8</c:v>
                </c:pt>
                <c:pt idx="29">
                  <c:v>-7.5</c:v>
                </c:pt>
                <c:pt idx="30">
                  <c:v>-7</c:v>
                </c:pt>
                <c:pt idx="31">
                  <c:v>-6.5</c:v>
                </c:pt>
                <c:pt idx="32">
                  <c:v>-6</c:v>
                </c:pt>
                <c:pt idx="33">
                  <c:v>-5.5</c:v>
                </c:pt>
                <c:pt idx="34">
                  <c:v>-5</c:v>
                </c:pt>
                <c:pt idx="35">
                  <c:v>-4.5</c:v>
                </c:pt>
                <c:pt idx="36">
                  <c:v>-4</c:v>
                </c:pt>
                <c:pt idx="37">
                  <c:v>-3.5</c:v>
                </c:pt>
                <c:pt idx="38">
                  <c:v>-3</c:v>
                </c:pt>
                <c:pt idx="39">
                  <c:v>-2.5</c:v>
                </c:pt>
                <c:pt idx="40">
                  <c:v>-2</c:v>
                </c:pt>
                <c:pt idx="41">
                  <c:v>-1.5</c:v>
                </c:pt>
                <c:pt idx="42">
                  <c:v>-1</c:v>
                </c:pt>
                <c:pt idx="43">
                  <c:v>-0.5</c:v>
                </c:pt>
                <c:pt idx="44">
                  <c:v>0</c:v>
                </c:pt>
                <c:pt idx="45">
                  <c:v>0.5</c:v>
                </c:pt>
                <c:pt idx="46">
                  <c:v>1</c:v>
                </c:pt>
                <c:pt idx="47">
                  <c:v>1.5</c:v>
                </c:pt>
                <c:pt idx="48">
                  <c:v>2</c:v>
                </c:pt>
                <c:pt idx="49">
                  <c:v>2.5</c:v>
                </c:pt>
                <c:pt idx="50">
                  <c:v>3</c:v>
                </c:pt>
                <c:pt idx="51">
                  <c:v>3.5</c:v>
                </c:pt>
                <c:pt idx="52">
                  <c:v>4</c:v>
                </c:pt>
                <c:pt idx="53">
                  <c:v>4.5</c:v>
                </c:pt>
                <c:pt idx="54">
                  <c:v>5</c:v>
                </c:pt>
                <c:pt idx="55">
                  <c:v>5.5</c:v>
                </c:pt>
                <c:pt idx="56">
                  <c:v>6</c:v>
                </c:pt>
                <c:pt idx="57">
                  <c:v>6.5</c:v>
                </c:pt>
                <c:pt idx="58">
                  <c:v>7</c:v>
                </c:pt>
                <c:pt idx="59">
                  <c:v>7.5</c:v>
                </c:pt>
                <c:pt idx="60">
                  <c:v>8</c:v>
                </c:pt>
                <c:pt idx="61">
                  <c:v>8.5</c:v>
                </c:pt>
                <c:pt idx="62">
                  <c:v>9</c:v>
                </c:pt>
                <c:pt idx="63">
                  <c:v>9.5</c:v>
                </c:pt>
                <c:pt idx="64">
                  <c:v>10</c:v>
                </c:pt>
                <c:pt idx="65">
                  <c:v>10.5</c:v>
                </c:pt>
                <c:pt idx="66">
                  <c:v>11</c:v>
                </c:pt>
                <c:pt idx="67">
                  <c:v>11.5</c:v>
                </c:pt>
                <c:pt idx="68">
                  <c:v>12</c:v>
                </c:pt>
                <c:pt idx="69">
                  <c:v>12.5</c:v>
                </c:pt>
                <c:pt idx="70">
                  <c:v>13</c:v>
                </c:pt>
                <c:pt idx="71">
                  <c:v>13.5</c:v>
                </c:pt>
                <c:pt idx="72">
                  <c:v>14</c:v>
                </c:pt>
                <c:pt idx="73">
                  <c:v>14.5</c:v>
                </c:pt>
                <c:pt idx="74">
                  <c:v>15</c:v>
                </c:pt>
                <c:pt idx="75">
                  <c:v>15.5</c:v>
                </c:pt>
                <c:pt idx="76">
                  <c:v>16</c:v>
                </c:pt>
                <c:pt idx="77">
                  <c:v>16.5</c:v>
                </c:pt>
                <c:pt idx="78">
                  <c:v>17</c:v>
                </c:pt>
                <c:pt idx="79">
                  <c:v>17.5</c:v>
                </c:pt>
                <c:pt idx="80">
                  <c:v>18</c:v>
                </c:pt>
                <c:pt idx="81">
                  <c:v>18.5</c:v>
                </c:pt>
                <c:pt idx="82">
                  <c:v>19</c:v>
                </c:pt>
                <c:pt idx="83">
                  <c:v>19.5</c:v>
                </c:pt>
                <c:pt idx="84">
                  <c:v>20</c:v>
                </c:pt>
                <c:pt idx="85">
                  <c:v>20.5</c:v>
                </c:pt>
                <c:pt idx="86">
                  <c:v>21</c:v>
                </c:pt>
                <c:pt idx="87">
                  <c:v>21.5</c:v>
                </c:pt>
              </c:numCache>
            </c:numRef>
          </c:cat>
          <c:val>
            <c:numRef>
              <c:f>'x-y'!$E$437:$E$524</c:f>
              <c:numCache>
                <c:formatCode>0.00E+00</c:formatCode>
                <c:ptCount val="88"/>
                <c:pt idx="0">
                  <c:v>4.8512590585577229</c:v>
                </c:pt>
                <c:pt idx="1">
                  <c:v>4.7812407051783623</c:v>
                </c:pt>
                <c:pt idx="2">
                  <c:v>4.7492210617075896</c:v>
                </c:pt>
                <c:pt idx="3">
                  <c:v>4.7635257757892653</c:v>
                </c:pt>
                <c:pt idx="4">
                  <c:v>4.6771280063128273</c:v>
                </c:pt>
                <c:pt idx="5">
                  <c:v>4.6210110507157669</c:v>
                </c:pt>
                <c:pt idx="6">
                  <c:v>4.7523985019620723</c:v>
                </c:pt>
                <c:pt idx="7">
                  <c:v>4.700949202044435</c:v>
                </c:pt>
                <c:pt idx="8">
                  <c:v>4.8546753180139515</c:v>
                </c:pt>
                <c:pt idx="9">
                  <c:v>4.7840471633779895</c:v>
                </c:pt>
                <c:pt idx="10">
                  <c:v>4.6556200230203659</c:v>
                </c:pt>
                <c:pt idx="11">
                  <c:v>4.6754513799592603</c:v>
                </c:pt>
                <c:pt idx="12">
                  <c:v>4.7510373443983402</c:v>
                </c:pt>
                <c:pt idx="13">
                  <c:v>4.9574083804019438</c:v>
                </c:pt>
                <c:pt idx="14">
                  <c:v>5.0720168672283004</c:v>
                </c:pt>
                <c:pt idx="15">
                  <c:v>5.1982289917085636</c:v>
                </c:pt>
                <c:pt idx="16">
                  <c:v>5.2606975098931814</c:v>
                </c:pt>
                <c:pt idx="17">
                  <c:v>5.5604180999090129</c:v>
                </c:pt>
                <c:pt idx="18">
                  <c:v>5.7098610082135783</c:v>
                </c:pt>
                <c:pt idx="19">
                  <c:v>5.9896745013924209</c:v>
                </c:pt>
                <c:pt idx="20">
                  <c:v>6.5517889235804683</c:v>
                </c:pt>
                <c:pt idx="21">
                  <c:v>7.3464753517184764</c:v>
                </c:pt>
                <c:pt idx="22">
                  <c:v>8.5222282246019887</c:v>
                </c:pt>
                <c:pt idx="23">
                  <c:v>9.5654613760104183</c:v>
                </c:pt>
                <c:pt idx="24">
                  <c:v>10.354398936247938</c:v>
                </c:pt>
                <c:pt idx="25">
                  <c:v>10.90554530371775</c:v>
                </c:pt>
                <c:pt idx="26">
                  <c:v>11.114930360050844</c:v>
                </c:pt>
                <c:pt idx="27">
                  <c:v>11.258810347459653</c:v>
                </c:pt>
                <c:pt idx="28">
                  <c:v>11.290586994121039</c:v>
                </c:pt>
                <c:pt idx="29">
                  <c:v>11.241886672490658</c:v>
                </c:pt>
                <c:pt idx="30">
                  <c:v>11.159179351226863</c:v>
                </c:pt>
                <c:pt idx="31">
                  <c:v>11.025033623262695</c:v>
                </c:pt>
                <c:pt idx="32">
                  <c:v>10.952602488262201</c:v>
                </c:pt>
                <c:pt idx="33">
                  <c:v>10.886353780726248</c:v>
                </c:pt>
                <c:pt idx="34">
                  <c:v>10.848517030478288</c:v>
                </c:pt>
                <c:pt idx="35">
                  <c:v>10.813143761645378</c:v>
                </c:pt>
                <c:pt idx="36">
                  <c:v>10.757529581177762</c:v>
                </c:pt>
                <c:pt idx="37">
                  <c:v>10.774571017990457</c:v>
                </c:pt>
                <c:pt idx="38">
                  <c:v>10.747719772735397</c:v>
                </c:pt>
                <c:pt idx="39">
                  <c:v>10.797668172073989</c:v>
                </c:pt>
                <c:pt idx="40">
                  <c:v>10.847863928456741</c:v>
                </c:pt>
                <c:pt idx="41">
                  <c:v>10.930057026869166</c:v>
                </c:pt>
                <c:pt idx="42">
                  <c:v>10.918801850926151</c:v>
                </c:pt>
                <c:pt idx="43">
                  <c:v>10.909662992950334</c:v>
                </c:pt>
                <c:pt idx="44">
                  <c:v>10.907306804601475</c:v>
                </c:pt>
                <c:pt idx="45">
                  <c:v>10.924482622718754</c:v>
                </c:pt>
                <c:pt idx="46">
                  <c:v>10.86289147278694</c:v>
                </c:pt>
                <c:pt idx="47">
                  <c:v>10.831743622879975</c:v>
                </c:pt>
                <c:pt idx="48">
                  <c:v>10.806598386658207</c:v>
                </c:pt>
                <c:pt idx="49">
                  <c:v>10.801880984278339</c:v>
                </c:pt>
                <c:pt idx="50">
                  <c:v>10.787093244600326</c:v>
                </c:pt>
                <c:pt idx="51">
                  <c:v>10.738376371548689</c:v>
                </c:pt>
                <c:pt idx="52">
                  <c:v>10.786465360755587</c:v>
                </c:pt>
                <c:pt idx="53">
                  <c:v>10.855353300600807</c:v>
                </c:pt>
                <c:pt idx="54">
                  <c:v>10.862858895954403</c:v>
                </c:pt>
                <c:pt idx="55">
                  <c:v>10.957620401297879</c:v>
                </c:pt>
                <c:pt idx="56">
                  <c:v>11.064287834989049</c:v>
                </c:pt>
                <c:pt idx="57">
                  <c:v>11.107273177944313</c:v>
                </c:pt>
                <c:pt idx="58">
                  <c:v>11.256687986080774</c:v>
                </c:pt>
                <c:pt idx="59">
                  <c:v>11.285020423552249</c:v>
                </c:pt>
                <c:pt idx="60">
                  <c:v>11.289006914520494</c:v>
                </c:pt>
                <c:pt idx="61">
                  <c:v>11.145060617277066</c:v>
                </c:pt>
                <c:pt idx="62">
                  <c:v>10.921570291777188</c:v>
                </c:pt>
                <c:pt idx="63">
                  <c:v>10.360995139028516</c:v>
                </c:pt>
                <c:pt idx="64">
                  <c:v>9.5193752266487071</c:v>
                </c:pt>
                <c:pt idx="65">
                  <c:v>8.4892949192334211</c:v>
                </c:pt>
                <c:pt idx="66">
                  <c:v>7.2938575213643313</c:v>
                </c:pt>
                <c:pt idx="67">
                  <c:v>6.5705774299764599</c:v>
                </c:pt>
                <c:pt idx="68">
                  <c:v>6.0687446005406418</c:v>
                </c:pt>
                <c:pt idx="69">
                  <c:v>5.755188797199299</c:v>
                </c:pt>
                <c:pt idx="70">
                  <c:v>5.6393669634025718</c:v>
                </c:pt>
                <c:pt idx="71">
                  <c:v>5.5311568970068761</c:v>
                </c:pt>
                <c:pt idx="72">
                  <c:v>5.36124498833522</c:v>
                </c:pt>
                <c:pt idx="73">
                  <c:v>5.1684437194929025</c:v>
                </c:pt>
                <c:pt idx="74">
                  <c:v>4.9519789378949977</c:v>
                </c:pt>
                <c:pt idx="75">
                  <c:v>4.7285196285062527</c:v>
                </c:pt>
                <c:pt idx="76">
                  <c:v>4.5302934784411963</c:v>
                </c:pt>
                <c:pt idx="77">
                  <c:v>4.4811934636020023</c:v>
                </c:pt>
                <c:pt idx="78">
                  <c:v>4.6974510979373427</c:v>
                </c:pt>
                <c:pt idx="79">
                  <c:v>4.823529026640216</c:v>
                </c:pt>
                <c:pt idx="80">
                  <c:v>4.7924465722608378</c:v>
                </c:pt>
                <c:pt idx="81">
                  <c:v>4.7444267701260907</c:v>
                </c:pt>
                <c:pt idx="82">
                  <c:v>4.5607682073234219</c:v>
                </c:pt>
                <c:pt idx="83">
                  <c:v>4.4333058122708433</c:v>
                </c:pt>
                <c:pt idx="84">
                  <c:v>4.3939011625733615</c:v>
                </c:pt>
                <c:pt idx="85">
                  <c:v>4.2815695435692867</c:v>
                </c:pt>
                <c:pt idx="86">
                  <c:v>4.4420695238841441</c:v>
                </c:pt>
                <c:pt idx="87">
                  <c:v>4.5157671791653593</c:v>
                </c:pt>
              </c:numCache>
            </c:numRef>
          </c:val>
        </c:ser>
        <c:ser>
          <c:idx val="4"/>
          <c:order val="4"/>
          <c:tx>
            <c:strRef>
              <c:f>'x-y'!$F$436</c:f>
              <c:strCache>
                <c:ptCount val="1"/>
                <c:pt idx="0">
                  <c:v>-27.75</c:v>
                </c:pt>
              </c:strCache>
            </c:strRef>
          </c:tx>
          <c:cat>
            <c:numRef>
              <c:f>'x-y'!$A$437:$A$524</c:f>
              <c:numCache>
                <c:formatCode>General</c:formatCode>
                <c:ptCount val="88"/>
                <c:pt idx="0">
                  <c:v>-22</c:v>
                </c:pt>
                <c:pt idx="1">
                  <c:v>-21.5</c:v>
                </c:pt>
                <c:pt idx="2">
                  <c:v>-21</c:v>
                </c:pt>
                <c:pt idx="3">
                  <c:v>-20.5</c:v>
                </c:pt>
                <c:pt idx="4">
                  <c:v>-20</c:v>
                </c:pt>
                <c:pt idx="5">
                  <c:v>-19.5</c:v>
                </c:pt>
                <c:pt idx="6">
                  <c:v>-19</c:v>
                </c:pt>
                <c:pt idx="7">
                  <c:v>-18.5</c:v>
                </c:pt>
                <c:pt idx="8">
                  <c:v>-18</c:v>
                </c:pt>
                <c:pt idx="9">
                  <c:v>-17.5</c:v>
                </c:pt>
                <c:pt idx="10">
                  <c:v>-17</c:v>
                </c:pt>
                <c:pt idx="11">
                  <c:v>-16.5</c:v>
                </c:pt>
                <c:pt idx="12">
                  <c:v>-16</c:v>
                </c:pt>
                <c:pt idx="13">
                  <c:v>-15.5</c:v>
                </c:pt>
                <c:pt idx="14">
                  <c:v>-15</c:v>
                </c:pt>
                <c:pt idx="15">
                  <c:v>-14.5</c:v>
                </c:pt>
                <c:pt idx="16">
                  <c:v>-14</c:v>
                </c:pt>
                <c:pt idx="17">
                  <c:v>-13.5</c:v>
                </c:pt>
                <c:pt idx="18">
                  <c:v>-13</c:v>
                </c:pt>
                <c:pt idx="19">
                  <c:v>-12.5</c:v>
                </c:pt>
                <c:pt idx="20">
                  <c:v>-12</c:v>
                </c:pt>
                <c:pt idx="21">
                  <c:v>-11.5</c:v>
                </c:pt>
                <c:pt idx="22">
                  <c:v>-11</c:v>
                </c:pt>
                <c:pt idx="23">
                  <c:v>-10.5</c:v>
                </c:pt>
                <c:pt idx="24">
                  <c:v>-10</c:v>
                </c:pt>
                <c:pt idx="25">
                  <c:v>-9.5</c:v>
                </c:pt>
                <c:pt idx="26">
                  <c:v>-9</c:v>
                </c:pt>
                <c:pt idx="27">
                  <c:v>-8.5</c:v>
                </c:pt>
                <c:pt idx="28">
                  <c:v>-8</c:v>
                </c:pt>
                <c:pt idx="29">
                  <c:v>-7.5</c:v>
                </c:pt>
                <c:pt idx="30">
                  <c:v>-7</c:v>
                </c:pt>
                <c:pt idx="31">
                  <c:v>-6.5</c:v>
                </c:pt>
                <c:pt idx="32">
                  <c:v>-6</c:v>
                </c:pt>
                <c:pt idx="33">
                  <c:v>-5.5</c:v>
                </c:pt>
                <c:pt idx="34">
                  <c:v>-5</c:v>
                </c:pt>
                <c:pt idx="35">
                  <c:v>-4.5</c:v>
                </c:pt>
                <c:pt idx="36">
                  <c:v>-4</c:v>
                </c:pt>
                <c:pt idx="37">
                  <c:v>-3.5</c:v>
                </c:pt>
                <c:pt idx="38">
                  <c:v>-3</c:v>
                </c:pt>
                <c:pt idx="39">
                  <c:v>-2.5</c:v>
                </c:pt>
                <c:pt idx="40">
                  <c:v>-2</c:v>
                </c:pt>
                <c:pt idx="41">
                  <c:v>-1.5</c:v>
                </c:pt>
                <c:pt idx="42">
                  <c:v>-1</c:v>
                </c:pt>
                <c:pt idx="43">
                  <c:v>-0.5</c:v>
                </c:pt>
                <c:pt idx="44">
                  <c:v>0</c:v>
                </c:pt>
                <c:pt idx="45">
                  <c:v>0.5</c:v>
                </c:pt>
                <c:pt idx="46">
                  <c:v>1</c:v>
                </c:pt>
                <c:pt idx="47">
                  <c:v>1.5</c:v>
                </c:pt>
                <c:pt idx="48">
                  <c:v>2</c:v>
                </c:pt>
                <c:pt idx="49">
                  <c:v>2.5</c:v>
                </c:pt>
                <c:pt idx="50">
                  <c:v>3</c:v>
                </c:pt>
                <c:pt idx="51">
                  <c:v>3.5</c:v>
                </c:pt>
                <c:pt idx="52">
                  <c:v>4</c:v>
                </c:pt>
                <c:pt idx="53">
                  <c:v>4.5</c:v>
                </c:pt>
                <c:pt idx="54">
                  <c:v>5</c:v>
                </c:pt>
                <c:pt idx="55">
                  <c:v>5.5</c:v>
                </c:pt>
                <c:pt idx="56">
                  <c:v>6</c:v>
                </c:pt>
                <c:pt idx="57">
                  <c:v>6.5</c:v>
                </c:pt>
                <c:pt idx="58">
                  <c:v>7</c:v>
                </c:pt>
                <c:pt idx="59">
                  <c:v>7.5</c:v>
                </c:pt>
                <c:pt idx="60">
                  <c:v>8</c:v>
                </c:pt>
                <c:pt idx="61">
                  <c:v>8.5</c:v>
                </c:pt>
                <c:pt idx="62">
                  <c:v>9</c:v>
                </c:pt>
                <c:pt idx="63">
                  <c:v>9.5</c:v>
                </c:pt>
                <c:pt idx="64">
                  <c:v>10</c:v>
                </c:pt>
                <c:pt idx="65">
                  <c:v>10.5</c:v>
                </c:pt>
                <c:pt idx="66">
                  <c:v>11</c:v>
                </c:pt>
                <c:pt idx="67">
                  <c:v>11.5</c:v>
                </c:pt>
                <c:pt idx="68">
                  <c:v>12</c:v>
                </c:pt>
                <c:pt idx="69">
                  <c:v>12.5</c:v>
                </c:pt>
                <c:pt idx="70">
                  <c:v>13</c:v>
                </c:pt>
                <c:pt idx="71">
                  <c:v>13.5</c:v>
                </c:pt>
                <c:pt idx="72">
                  <c:v>14</c:v>
                </c:pt>
                <c:pt idx="73">
                  <c:v>14.5</c:v>
                </c:pt>
                <c:pt idx="74">
                  <c:v>15</c:v>
                </c:pt>
                <c:pt idx="75">
                  <c:v>15.5</c:v>
                </c:pt>
                <c:pt idx="76">
                  <c:v>16</c:v>
                </c:pt>
                <c:pt idx="77">
                  <c:v>16.5</c:v>
                </c:pt>
                <c:pt idx="78">
                  <c:v>17</c:v>
                </c:pt>
                <c:pt idx="79">
                  <c:v>17.5</c:v>
                </c:pt>
                <c:pt idx="80">
                  <c:v>18</c:v>
                </c:pt>
                <c:pt idx="81">
                  <c:v>18.5</c:v>
                </c:pt>
                <c:pt idx="82">
                  <c:v>19</c:v>
                </c:pt>
                <c:pt idx="83">
                  <c:v>19.5</c:v>
                </c:pt>
                <c:pt idx="84">
                  <c:v>20</c:v>
                </c:pt>
                <c:pt idx="85">
                  <c:v>20.5</c:v>
                </c:pt>
                <c:pt idx="86">
                  <c:v>21</c:v>
                </c:pt>
                <c:pt idx="87">
                  <c:v>21.5</c:v>
                </c:pt>
              </c:numCache>
            </c:numRef>
          </c:cat>
          <c:val>
            <c:numRef>
              <c:f>'x-y'!$F$437:$F$524</c:f>
              <c:numCache>
                <c:formatCode>0.00E+00</c:formatCode>
                <c:ptCount val="88"/>
                <c:pt idx="0">
                  <c:v>4.6204841639810645</c:v>
                </c:pt>
                <c:pt idx="1">
                  <c:v>4.6724897630339619</c:v>
                </c:pt>
                <c:pt idx="2">
                  <c:v>4.8368779222287843</c:v>
                </c:pt>
                <c:pt idx="3">
                  <c:v>4.7558387739244603</c:v>
                </c:pt>
                <c:pt idx="4">
                  <c:v>4.7520986293131529</c:v>
                </c:pt>
                <c:pt idx="5">
                  <c:v>4.8692753874123458</c:v>
                </c:pt>
                <c:pt idx="6">
                  <c:v>4.882253121028632</c:v>
                </c:pt>
                <c:pt idx="7">
                  <c:v>4.8516476357027738</c:v>
                </c:pt>
                <c:pt idx="8">
                  <c:v>4.7686021255889202</c:v>
                </c:pt>
                <c:pt idx="9">
                  <c:v>4.5722436289669091</c:v>
                </c:pt>
                <c:pt idx="10">
                  <c:v>4.4571754478200454</c:v>
                </c:pt>
                <c:pt idx="11">
                  <c:v>4.5722287543275195</c:v>
                </c:pt>
                <c:pt idx="12">
                  <c:v>4.8357775248892425</c:v>
                </c:pt>
                <c:pt idx="13">
                  <c:v>5.0593181863045062</c:v>
                </c:pt>
                <c:pt idx="14">
                  <c:v>5.2304716622403733</c:v>
                </c:pt>
                <c:pt idx="15">
                  <c:v>5.4597771584775154</c:v>
                </c:pt>
                <c:pt idx="16">
                  <c:v>5.6816845832926761</c:v>
                </c:pt>
                <c:pt idx="17">
                  <c:v>6.0999833117777129</c:v>
                </c:pt>
                <c:pt idx="18">
                  <c:v>6.2508576652903072</c:v>
                </c:pt>
                <c:pt idx="19">
                  <c:v>6.5991202856893993</c:v>
                </c:pt>
                <c:pt idx="20">
                  <c:v>7.1666470955068808</c:v>
                </c:pt>
                <c:pt idx="21">
                  <c:v>7.8099371886506379</c:v>
                </c:pt>
                <c:pt idx="22">
                  <c:v>8.9766922856597287</c:v>
                </c:pt>
                <c:pt idx="23">
                  <c:v>9.7314638582244211</c:v>
                </c:pt>
                <c:pt idx="24">
                  <c:v>10.445798979077461</c:v>
                </c:pt>
                <c:pt idx="25">
                  <c:v>10.789904612404541</c:v>
                </c:pt>
                <c:pt idx="26">
                  <c:v>10.975981917748568</c:v>
                </c:pt>
                <c:pt idx="27">
                  <c:v>11.076896441588136</c:v>
                </c:pt>
                <c:pt idx="28">
                  <c:v>11.14903329825232</c:v>
                </c:pt>
                <c:pt idx="29">
                  <c:v>11.084084580960234</c:v>
                </c:pt>
                <c:pt idx="30">
                  <c:v>11.019823749264347</c:v>
                </c:pt>
                <c:pt idx="31">
                  <c:v>10.93054616444415</c:v>
                </c:pt>
                <c:pt idx="32">
                  <c:v>10.922850439343055</c:v>
                </c:pt>
                <c:pt idx="33">
                  <c:v>10.834703409501873</c:v>
                </c:pt>
                <c:pt idx="34">
                  <c:v>10.806193107070278</c:v>
                </c:pt>
                <c:pt idx="35">
                  <c:v>10.762613708995358</c:v>
                </c:pt>
                <c:pt idx="36">
                  <c:v>10.771087950237012</c:v>
                </c:pt>
                <c:pt idx="37">
                  <c:v>10.767509518448714</c:v>
                </c:pt>
                <c:pt idx="38">
                  <c:v>10.749260184533339</c:v>
                </c:pt>
                <c:pt idx="39">
                  <c:v>10.775169058049913</c:v>
                </c:pt>
                <c:pt idx="40">
                  <c:v>10.828368214420991</c:v>
                </c:pt>
                <c:pt idx="41">
                  <c:v>10.845154301072087</c:v>
                </c:pt>
                <c:pt idx="42">
                  <c:v>10.834239114606087</c:v>
                </c:pt>
                <c:pt idx="43">
                  <c:v>10.849879226772908</c:v>
                </c:pt>
                <c:pt idx="44">
                  <c:v>10.866949198700677</c:v>
                </c:pt>
                <c:pt idx="45">
                  <c:v>10.848507877122731</c:v>
                </c:pt>
                <c:pt idx="46">
                  <c:v>10.842964766166435</c:v>
                </c:pt>
                <c:pt idx="47">
                  <c:v>10.776067104268417</c:v>
                </c:pt>
                <c:pt idx="48">
                  <c:v>10.765895918462052</c:v>
                </c:pt>
                <c:pt idx="49">
                  <c:v>10.778409217866693</c:v>
                </c:pt>
                <c:pt idx="50">
                  <c:v>10.75283561340874</c:v>
                </c:pt>
                <c:pt idx="51">
                  <c:v>10.74884343053138</c:v>
                </c:pt>
                <c:pt idx="52">
                  <c:v>10.750882479107339</c:v>
                </c:pt>
                <c:pt idx="53">
                  <c:v>10.804975956187983</c:v>
                </c:pt>
                <c:pt idx="54">
                  <c:v>10.882513339409892</c:v>
                </c:pt>
                <c:pt idx="55">
                  <c:v>10.92335017921376</c:v>
                </c:pt>
                <c:pt idx="56">
                  <c:v>11.001801647112</c:v>
                </c:pt>
                <c:pt idx="57">
                  <c:v>11.068459388573359</c:v>
                </c:pt>
                <c:pt idx="58">
                  <c:v>11.14875026211755</c:v>
                </c:pt>
                <c:pt idx="59">
                  <c:v>11.206313961521609</c:v>
                </c:pt>
                <c:pt idx="60">
                  <c:v>11.096160906982368</c:v>
                </c:pt>
                <c:pt idx="61">
                  <c:v>11.04054603183349</c:v>
                </c:pt>
                <c:pt idx="62">
                  <c:v>10.82580927384077</c:v>
                </c:pt>
                <c:pt idx="63">
                  <c:v>10.384952668563795</c:v>
                </c:pt>
                <c:pt idx="64">
                  <c:v>9.7678180967909096</c:v>
                </c:pt>
                <c:pt idx="65">
                  <c:v>8.9477745872218222</c:v>
                </c:pt>
                <c:pt idx="66">
                  <c:v>7.9215100045533822</c:v>
                </c:pt>
                <c:pt idx="67">
                  <c:v>7.2917543515328349</c:v>
                </c:pt>
                <c:pt idx="68">
                  <c:v>6.6908942259744171</c:v>
                </c:pt>
                <c:pt idx="69">
                  <c:v>6.2763634187931903</c:v>
                </c:pt>
                <c:pt idx="70">
                  <c:v>6.0888486134137922</c:v>
                </c:pt>
                <c:pt idx="71">
                  <c:v>5.7749290245282694</c:v>
                </c:pt>
                <c:pt idx="72">
                  <c:v>5.533225610987679</c:v>
                </c:pt>
                <c:pt idx="73">
                  <c:v>5.4557725344458863</c:v>
                </c:pt>
                <c:pt idx="74">
                  <c:v>5.3329573276248832</c:v>
                </c:pt>
                <c:pt idx="75">
                  <c:v>4.9365962257830382</c:v>
                </c:pt>
                <c:pt idx="76">
                  <c:v>4.7041242794679023</c:v>
                </c:pt>
                <c:pt idx="77">
                  <c:v>4.7068636355211204</c:v>
                </c:pt>
                <c:pt idx="78">
                  <c:v>4.7832214326197846</c:v>
                </c:pt>
                <c:pt idx="79">
                  <c:v>4.8068948447327173</c:v>
                </c:pt>
                <c:pt idx="80">
                  <c:v>4.7756356153872979</c:v>
                </c:pt>
                <c:pt idx="81">
                  <c:v>4.5548671306667066</c:v>
                </c:pt>
                <c:pt idx="82">
                  <c:v>4.6888878177319322</c:v>
                </c:pt>
                <c:pt idx="83">
                  <c:v>4.5954088705580478</c:v>
                </c:pt>
                <c:pt idx="84">
                  <c:v>4.4576199831602583</c:v>
                </c:pt>
                <c:pt idx="85">
                  <c:v>4.3484744889364535</c:v>
                </c:pt>
                <c:pt idx="86">
                  <c:v>4.4841475775604493</c:v>
                </c:pt>
                <c:pt idx="87">
                  <c:v>4.6884074355835601</c:v>
                </c:pt>
              </c:numCache>
            </c:numRef>
          </c:val>
        </c:ser>
        <c:ser>
          <c:idx val="5"/>
          <c:order val="5"/>
          <c:tx>
            <c:strRef>
              <c:f>'x-y'!$G$436</c:f>
              <c:strCache>
                <c:ptCount val="1"/>
                <c:pt idx="0">
                  <c:v>-27.25</c:v>
                </c:pt>
              </c:strCache>
            </c:strRef>
          </c:tx>
          <c:cat>
            <c:numRef>
              <c:f>'x-y'!$A$437:$A$524</c:f>
              <c:numCache>
                <c:formatCode>General</c:formatCode>
                <c:ptCount val="88"/>
                <c:pt idx="0">
                  <c:v>-22</c:v>
                </c:pt>
                <c:pt idx="1">
                  <c:v>-21.5</c:v>
                </c:pt>
                <c:pt idx="2">
                  <c:v>-21</c:v>
                </c:pt>
                <c:pt idx="3">
                  <c:v>-20.5</c:v>
                </c:pt>
                <c:pt idx="4">
                  <c:v>-20</c:v>
                </c:pt>
                <c:pt idx="5">
                  <c:v>-19.5</c:v>
                </c:pt>
                <c:pt idx="6">
                  <c:v>-19</c:v>
                </c:pt>
                <c:pt idx="7">
                  <c:v>-18.5</c:v>
                </c:pt>
                <c:pt idx="8">
                  <c:v>-18</c:v>
                </c:pt>
                <c:pt idx="9">
                  <c:v>-17.5</c:v>
                </c:pt>
                <c:pt idx="10">
                  <c:v>-17</c:v>
                </c:pt>
                <c:pt idx="11">
                  <c:v>-16.5</c:v>
                </c:pt>
                <c:pt idx="12">
                  <c:v>-16</c:v>
                </c:pt>
                <c:pt idx="13">
                  <c:v>-15.5</c:v>
                </c:pt>
                <c:pt idx="14">
                  <c:v>-15</c:v>
                </c:pt>
                <c:pt idx="15">
                  <c:v>-14.5</c:v>
                </c:pt>
                <c:pt idx="16">
                  <c:v>-14</c:v>
                </c:pt>
                <c:pt idx="17">
                  <c:v>-13.5</c:v>
                </c:pt>
                <c:pt idx="18">
                  <c:v>-13</c:v>
                </c:pt>
                <c:pt idx="19">
                  <c:v>-12.5</c:v>
                </c:pt>
                <c:pt idx="20">
                  <c:v>-12</c:v>
                </c:pt>
                <c:pt idx="21">
                  <c:v>-11.5</c:v>
                </c:pt>
                <c:pt idx="22">
                  <c:v>-11</c:v>
                </c:pt>
                <c:pt idx="23">
                  <c:v>-10.5</c:v>
                </c:pt>
                <c:pt idx="24">
                  <c:v>-10</c:v>
                </c:pt>
                <c:pt idx="25">
                  <c:v>-9.5</c:v>
                </c:pt>
                <c:pt idx="26">
                  <c:v>-9</c:v>
                </c:pt>
                <c:pt idx="27">
                  <c:v>-8.5</c:v>
                </c:pt>
                <c:pt idx="28">
                  <c:v>-8</c:v>
                </c:pt>
                <c:pt idx="29">
                  <c:v>-7.5</c:v>
                </c:pt>
                <c:pt idx="30">
                  <c:v>-7</c:v>
                </c:pt>
                <c:pt idx="31">
                  <c:v>-6.5</c:v>
                </c:pt>
                <c:pt idx="32">
                  <c:v>-6</c:v>
                </c:pt>
                <c:pt idx="33">
                  <c:v>-5.5</c:v>
                </c:pt>
                <c:pt idx="34">
                  <c:v>-5</c:v>
                </c:pt>
                <c:pt idx="35">
                  <c:v>-4.5</c:v>
                </c:pt>
                <c:pt idx="36">
                  <c:v>-4</c:v>
                </c:pt>
                <c:pt idx="37">
                  <c:v>-3.5</c:v>
                </c:pt>
                <c:pt idx="38">
                  <c:v>-3</c:v>
                </c:pt>
                <c:pt idx="39">
                  <c:v>-2.5</c:v>
                </c:pt>
                <c:pt idx="40">
                  <c:v>-2</c:v>
                </c:pt>
                <c:pt idx="41">
                  <c:v>-1.5</c:v>
                </c:pt>
                <c:pt idx="42">
                  <c:v>-1</c:v>
                </c:pt>
                <c:pt idx="43">
                  <c:v>-0.5</c:v>
                </c:pt>
                <c:pt idx="44">
                  <c:v>0</c:v>
                </c:pt>
                <c:pt idx="45">
                  <c:v>0.5</c:v>
                </c:pt>
                <c:pt idx="46">
                  <c:v>1</c:v>
                </c:pt>
                <c:pt idx="47">
                  <c:v>1.5</c:v>
                </c:pt>
                <c:pt idx="48">
                  <c:v>2</c:v>
                </c:pt>
                <c:pt idx="49">
                  <c:v>2.5</c:v>
                </c:pt>
                <c:pt idx="50">
                  <c:v>3</c:v>
                </c:pt>
                <c:pt idx="51">
                  <c:v>3.5</c:v>
                </c:pt>
                <c:pt idx="52">
                  <c:v>4</c:v>
                </c:pt>
                <c:pt idx="53">
                  <c:v>4.5</c:v>
                </c:pt>
                <c:pt idx="54">
                  <c:v>5</c:v>
                </c:pt>
                <c:pt idx="55">
                  <c:v>5.5</c:v>
                </c:pt>
                <c:pt idx="56">
                  <c:v>6</c:v>
                </c:pt>
                <c:pt idx="57">
                  <c:v>6.5</c:v>
                </c:pt>
                <c:pt idx="58">
                  <c:v>7</c:v>
                </c:pt>
                <c:pt idx="59">
                  <c:v>7.5</c:v>
                </c:pt>
                <c:pt idx="60">
                  <c:v>8</c:v>
                </c:pt>
                <c:pt idx="61">
                  <c:v>8.5</c:v>
                </c:pt>
                <c:pt idx="62">
                  <c:v>9</c:v>
                </c:pt>
                <c:pt idx="63">
                  <c:v>9.5</c:v>
                </c:pt>
                <c:pt idx="64">
                  <c:v>10</c:v>
                </c:pt>
                <c:pt idx="65">
                  <c:v>10.5</c:v>
                </c:pt>
                <c:pt idx="66">
                  <c:v>11</c:v>
                </c:pt>
                <c:pt idx="67">
                  <c:v>11.5</c:v>
                </c:pt>
                <c:pt idx="68">
                  <c:v>12</c:v>
                </c:pt>
                <c:pt idx="69">
                  <c:v>12.5</c:v>
                </c:pt>
                <c:pt idx="70">
                  <c:v>13</c:v>
                </c:pt>
                <c:pt idx="71">
                  <c:v>13.5</c:v>
                </c:pt>
                <c:pt idx="72">
                  <c:v>14</c:v>
                </c:pt>
                <c:pt idx="73">
                  <c:v>14.5</c:v>
                </c:pt>
                <c:pt idx="74">
                  <c:v>15</c:v>
                </c:pt>
                <c:pt idx="75">
                  <c:v>15.5</c:v>
                </c:pt>
                <c:pt idx="76">
                  <c:v>16</c:v>
                </c:pt>
                <c:pt idx="77">
                  <c:v>16.5</c:v>
                </c:pt>
                <c:pt idx="78">
                  <c:v>17</c:v>
                </c:pt>
                <c:pt idx="79">
                  <c:v>17.5</c:v>
                </c:pt>
                <c:pt idx="80">
                  <c:v>18</c:v>
                </c:pt>
                <c:pt idx="81">
                  <c:v>18.5</c:v>
                </c:pt>
                <c:pt idx="82">
                  <c:v>19</c:v>
                </c:pt>
                <c:pt idx="83">
                  <c:v>19.5</c:v>
                </c:pt>
                <c:pt idx="84">
                  <c:v>20</c:v>
                </c:pt>
                <c:pt idx="85">
                  <c:v>20.5</c:v>
                </c:pt>
                <c:pt idx="86">
                  <c:v>21</c:v>
                </c:pt>
                <c:pt idx="87">
                  <c:v>21.5</c:v>
                </c:pt>
              </c:numCache>
            </c:numRef>
          </c:cat>
          <c:val>
            <c:numRef>
              <c:f>'x-y'!$G$437:$G$524</c:f>
              <c:numCache>
                <c:formatCode>0.00E+00</c:formatCode>
                <c:ptCount val="88"/>
                <c:pt idx="0">
                  <c:v>4.938902006430669</c:v>
                </c:pt>
                <c:pt idx="1">
                  <c:v>4.6636490869736891</c:v>
                </c:pt>
                <c:pt idx="2">
                  <c:v>4.6559007424775301</c:v>
                </c:pt>
                <c:pt idx="3">
                  <c:v>4.7676460841709929</c:v>
                </c:pt>
                <c:pt idx="4">
                  <c:v>4.7574896805032303</c:v>
                </c:pt>
                <c:pt idx="5">
                  <c:v>4.8596891273473242</c:v>
                </c:pt>
                <c:pt idx="6">
                  <c:v>4.8920627538748853</c:v>
                </c:pt>
                <c:pt idx="7">
                  <c:v>4.9304366908053545</c:v>
                </c:pt>
                <c:pt idx="8">
                  <c:v>4.8795273279162581</c:v>
                </c:pt>
                <c:pt idx="9">
                  <c:v>4.9074656005440298</c:v>
                </c:pt>
                <c:pt idx="10">
                  <c:v>5.0051566689793541</c:v>
                </c:pt>
                <c:pt idx="11">
                  <c:v>5.1813738311645849</c:v>
                </c:pt>
                <c:pt idx="12">
                  <c:v>5.3497952652642304</c:v>
                </c:pt>
                <c:pt idx="13">
                  <c:v>5.5380746211638865</c:v>
                </c:pt>
                <c:pt idx="14">
                  <c:v>5.6910460153530176</c:v>
                </c:pt>
                <c:pt idx="15">
                  <c:v>5.8748195918665616</c:v>
                </c:pt>
                <c:pt idx="16">
                  <c:v>6.0366926421281457</c:v>
                </c:pt>
                <c:pt idx="17">
                  <c:v>6.3297215607988395</c:v>
                </c:pt>
                <c:pt idx="18">
                  <c:v>6.5473947673205961</c:v>
                </c:pt>
                <c:pt idx="19">
                  <c:v>7.0511925765459953</c:v>
                </c:pt>
                <c:pt idx="20">
                  <c:v>7.660617362059206</c:v>
                </c:pt>
                <c:pt idx="21">
                  <c:v>8.5264149182567088</c:v>
                </c:pt>
                <c:pt idx="22">
                  <c:v>9.5462818432531478</c:v>
                </c:pt>
                <c:pt idx="23">
                  <c:v>10.25792</c:v>
                </c:pt>
                <c:pt idx="24">
                  <c:v>10.9280561448239</c:v>
                </c:pt>
                <c:pt idx="25">
                  <c:v>11.286918111664718</c:v>
                </c:pt>
                <c:pt idx="26">
                  <c:v>11.578276319278704</c:v>
                </c:pt>
                <c:pt idx="27">
                  <c:v>11.760589338965746</c:v>
                </c:pt>
                <c:pt idx="28">
                  <c:v>11.837050950144123</c:v>
                </c:pt>
                <c:pt idx="29">
                  <c:v>11.742523212612875</c:v>
                </c:pt>
                <c:pt idx="30">
                  <c:v>11.705072049768299</c:v>
                </c:pt>
                <c:pt idx="31">
                  <c:v>11.638705490919889</c:v>
                </c:pt>
                <c:pt idx="32">
                  <c:v>11.551629585603029</c:v>
                </c:pt>
                <c:pt idx="33">
                  <c:v>11.495908768369928</c:v>
                </c:pt>
                <c:pt idx="34">
                  <c:v>11.412607278627938</c:v>
                </c:pt>
                <c:pt idx="35">
                  <c:v>11.36428691827947</c:v>
                </c:pt>
                <c:pt idx="36">
                  <c:v>11.351298335830567</c:v>
                </c:pt>
                <c:pt idx="37">
                  <c:v>11.373588477317107</c:v>
                </c:pt>
                <c:pt idx="38">
                  <c:v>11.325031516977688</c:v>
                </c:pt>
                <c:pt idx="39">
                  <c:v>11.390630870997528</c:v>
                </c:pt>
                <c:pt idx="40">
                  <c:v>11.41780464144467</c:v>
                </c:pt>
                <c:pt idx="41">
                  <c:v>11.415075880533733</c:v>
                </c:pt>
                <c:pt idx="42">
                  <c:v>11.446172098541421</c:v>
                </c:pt>
                <c:pt idx="43">
                  <c:v>11.45472391613065</c:v>
                </c:pt>
                <c:pt idx="44">
                  <c:v>11.414393297783716</c:v>
                </c:pt>
                <c:pt idx="45">
                  <c:v>11.433542120994657</c:v>
                </c:pt>
                <c:pt idx="46">
                  <c:v>11.473355422296727</c:v>
                </c:pt>
                <c:pt idx="47">
                  <c:v>11.428157403692817</c:v>
                </c:pt>
                <c:pt idx="48">
                  <c:v>11.352225792978627</c:v>
                </c:pt>
                <c:pt idx="49">
                  <c:v>11.384782200415527</c:v>
                </c:pt>
                <c:pt idx="50">
                  <c:v>11.32894758467568</c:v>
                </c:pt>
                <c:pt idx="51">
                  <c:v>11.329105989224198</c:v>
                </c:pt>
                <c:pt idx="52">
                  <c:v>11.353571461222698</c:v>
                </c:pt>
                <c:pt idx="53">
                  <c:v>11.436438122123802</c:v>
                </c:pt>
                <c:pt idx="54">
                  <c:v>11.507330786243267</c:v>
                </c:pt>
                <c:pt idx="55">
                  <c:v>11.576847345657384</c:v>
                </c:pt>
                <c:pt idx="56">
                  <c:v>11.649947770975345</c:v>
                </c:pt>
                <c:pt idx="57">
                  <c:v>11.702366483716395</c:v>
                </c:pt>
                <c:pt idx="58">
                  <c:v>11.807214962345062</c:v>
                </c:pt>
                <c:pt idx="59">
                  <c:v>11.829092574855286</c:v>
                </c:pt>
                <c:pt idx="60">
                  <c:v>11.781893865186307</c:v>
                </c:pt>
                <c:pt idx="61">
                  <c:v>11.643704659376915</c:v>
                </c:pt>
                <c:pt idx="62">
                  <c:v>11.348503088035171</c:v>
                </c:pt>
                <c:pt idx="63">
                  <c:v>10.888929710592675</c:v>
                </c:pt>
                <c:pt idx="64">
                  <c:v>10.221288878198605</c:v>
                </c:pt>
                <c:pt idx="65">
                  <c:v>9.5287200754941885</c:v>
                </c:pt>
                <c:pt idx="66">
                  <c:v>8.4799516249914841</c:v>
                </c:pt>
                <c:pt idx="67">
                  <c:v>7.7692483466407918</c:v>
                </c:pt>
                <c:pt idx="68">
                  <c:v>7.1530806679002552</c:v>
                </c:pt>
                <c:pt idx="69">
                  <c:v>6.6397887695121325</c:v>
                </c:pt>
                <c:pt idx="70">
                  <c:v>6.372935166618924</c:v>
                </c:pt>
                <c:pt idx="71">
                  <c:v>6.1218196012026294</c:v>
                </c:pt>
                <c:pt idx="72">
                  <c:v>5.9784329321563154</c:v>
                </c:pt>
                <c:pt idx="73">
                  <c:v>5.553526452042707</c:v>
                </c:pt>
                <c:pt idx="74">
                  <c:v>5.415815844053431</c:v>
                </c:pt>
                <c:pt idx="75">
                  <c:v>5.1415532205519536</c:v>
                </c:pt>
                <c:pt idx="76">
                  <c:v>5.0118631166391348</c:v>
                </c:pt>
                <c:pt idx="77">
                  <c:v>5.0455480458419046</c:v>
                </c:pt>
                <c:pt idx="78">
                  <c:v>5.1679423195591685</c:v>
                </c:pt>
                <c:pt idx="79">
                  <c:v>5.3350984193991744</c:v>
                </c:pt>
                <c:pt idx="80">
                  <c:v>5.2340988520535046</c:v>
                </c:pt>
                <c:pt idx="81">
                  <c:v>5.2240527538274577</c:v>
                </c:pt>
                <c:pt idx="82">
                  <c:v>5.1615368435812936</c:v>
                </c:pt>
                <c:pt idx="83">
                  <c:v>5.1073400070901638</c:v>
                </c:pt>
                <c:pt idx="84">
                  <c:v>5.1302981610426706</c:v>
                </c:pt>
                <c:pt idx="85">
                  <c:v>5.0005527494520168</c:v>
                </c:pt>
                <c:pt idx="86">
                  <c:v>5.0506242957371894</c:v>
                </c:pt>
                <c:pt idx="87">
                  <c:v>5.0196561638209234</c:v>
                </c:pt>
              </c:numCache>
            </c:numRef>
          </c:val>
        </c:ser>
        <c:ser>
          <c:idx val="6"/>
          <c:order val="6"/>
          <c:tx>
            <c:strRef>
              <c:f>'x-y'!$H$436</c:f>
              <c:strCache>
                <c:ptCount val="1"/>
                <c:pt idx="0">
                  <c:v>-26.75</c:v>
                </c:pt>
              </c:strCache>
            </c:strRef>
          </c:tx>
          <c:cat>
            <c:numRef>
              <c:f>'x-y'!$A$437:$A$524</c:f>
              <c:numCache>
                <c:formatCode>General</c:formatCode>
                <c:ptCount val="88"/>
                <c:pt idx="0">
                  <c:v>-22</c:v>
                </c:pt>
                <c:pt idx="1">
                  <c:v>-21.5</c:v>
                </c:pt>
                <c:pt idx="2">
                  <c:v>-21</c:v>
                </c:pt>
                <c:pt idx="3">
                  <c:v>-20.5</c:v>
                </c:pt>
                <c:pt idx="4">
                  <c:v>-20</c:v>
                </c:pt>
                <c:pt idx="5">
                  <c:v>-19.5</c:v>
                </c:pt>
                <c:pt idx="6">
                  <c:v>-19</c:v>
                </c:pt>
                <c:pt idx="7">
                  <c:v>-18.5</c:v>
                </c:pt>
                <c:pt idx="8">
                  <c:v>-18</c:v>
                </c:pt>
                <c:pt idx="9">
                  <c:v>-17.5</c:v>
                </c:pt>
                <c:pt idx="10">
                  <c:v>-17</c:v>
                </c:pt>
                <c:pt idx="11">
                  <c:v>-16.5</c:v>
                </c:pt>
                <c:pt idx="12">
                  <c:v>-16</c:v>
                </c:pt>
                <c:pt idx="13">
                  <c:v>-15.5</c:v>
                </c:pt>
                <c:pt idx="14">
                  <c:v>-15</c:v>
                </c:pt>
                <c:pt idx="15">
                  <c:v>-14.5</c:v>
                </c:pt>
                <c:pt idx="16">
                  <c:v>-14</c:v>
                </c:pt>
                <c:pt idx="17">
                  <c:v>-13.5</c:v>
                </c:pt>
                <c:pt idx="18">
                  <c:v>-13</c:v>
                </c:pt>
                <c:pt idx="19">
                  <c:v>-12.5</c:v>
                </c:pt>
                <c:pt idx="20">
                  <c:v>-12</c:v>
                </c:pt>
                <c:pt idx="21">
                  <c:v>-11.5</c:v>
                </c:pt>
                <c:pt idx="22">
                  <c:v>-11</c:v>
                </c:pt>
                <c:pt idx="23">
                  <c:v>-10.5</c:v>
                </c:pt>
                <c:pt idx="24">
                  <c:v>-10</c:v>
                </c:pt>
                <c:pt idx="25">
                  <c:v>-9.5</c:v>
                </c:pt>
                <c:pt idx="26">
                  <c:v>-9</c:v>
                </c:pt>
                <c:pt idx="27">
                  <c:v>-8.5</c:v>
                </c:pt>
                <c:pt idx="28">
                  <c:v>-8</c:v>
                </c:pt>
                <c:pt idx="29">
                  <c:v>-7.5</c:v>
                </c:pt>
                <c:pt idx="30">
                  <c:v>-7</c:v>
                </c:pt>
                <c:pt idx="31">
                  <c:v>-6.5</c:v>
                </c:pt>
                <c:pt idx="32">
                  <c:v>-6</c:v>
                </c:pt>
                <c:pt idx="33">
                  <c:v>-5.5</c:v>
                </c:pt>
                <c:pt idx="34">
                  <c:v>-5</c:v>
                </c:pt>
                <c:pt idx="35">
                  <c:v>-4.5</c:v>
                </c:pt>
                <c:pt idx="36">
                  <c:v>-4</c:v>
                </c:pt>
                <c:pt idx="37">
                  <c:v>-3.5</c:v>
                </c:pt>
                <c:pt idx="38">
                  <c:v>-3</c:v>
                </c:pt>
                <c:pt idx="39">
                  <c:v>-2.5</c:v>
                </c:pt>
                <c:pt idx="40">
                  <c:v>-2</c:v>
                </c:pt>
                <c:pt idx="41">
                  <c:v>-1.5</c:v>
                </c:pt>
                <c:pt idx="42">
                  <c:v>-1</c:v>
                </c:pt>
                <c:pt idx="43">
                  <c:v>-0.5</c:v>
                </c:pt>
                <c:pt idx="44">
                  <c:v>0</c:v>
                </c:pt>
                <c:pt idx="45">
                  <c:v>0.5</c:v>
                </c:pt>
                <c:pt idx="46">
                  <c:v>1</c:v>
                </c:pt>
                <c:pt idx="47">
                  <c:v>1.5</c:v>
                </c:pt>
                <c:pt idx="48">
                  <c:v>2</c:v>
                </c:pt>
                <c:pt idx="49">
                  <c:v>2.5</c:v>
                </c:pt>
                <c:pt idx="50">
                  <c:v>3</c:v>
                </c:pt>
                <c:pt idx="51">
                  <c:v>3.5</c:v>
                </c:pt>
                <c:pt idx="52">
                  <c:v>4</c:v>
                </c:pt>
                <c:pt idx="53">
                  <c:v>4.5</c:v>
                </c:pt>
                <c:pt idx="54">
                  <c:v>5</c:v>
                </c:pt>
                <c:pt idx="55">
                  <c:v>5.5</c:v>
                </c:pt>
                <c:pt idx="56">
                  <c:v>6</c:v>
                </c:pt>
                <c:pt idx="57">
                  <c:v>6.5</c:v>
                </c:pt>
                <c:pt idx="58">
                  <c:v>7</c:v>
                </c:pt>
                <c:pt idx="59">
                  <c:v>7.5</c:v>
                </c:pt>
                <c:pt idx="60">
                  <c:v>8</c:v>
                </c:pt>
                <c:pt idx="61">
                  <c:v>8.5</c:v>
                </c:pt>
                <c:pt idx="62">
                  <c:v>9</c:v>
                </c:pt>
                <c:pt idx="63">
                  <c:v>9.5</c:v>
                </c:pt>
                <c:pt idx="64">
                  <c:v>10</c:v>
                </c:pt>
                <c:pt idx="65">
                  <c:v>10.5</c:v>
                </c:pt>
                <c:pt idx="66">
                  <c:v>11</c:v>
                </c:pt>
                <c:pt idx="67">
                  <c:v>11.5</c:v>
                </c:pt>
                <c:pt idx="68">
                  <c:v>12</c:v>
                </c:pt>
                <c:pt idx="69">
                  <c:v>12.5</c:v>
                </c:pt>
                <c:pt idx="70">
                  <c:v>13</c:v>
                </c:pt>
                <c:pt idx="71">
                  <c:v>13.5</c:v>
                </c:pt>
                <c:pt idx="72">
                  <c:v>14</c:v>
                </c:pt>
                <c:pt idx="73">
                  <c:v>14.5</c:v>
                </c:pt>
                <c:pt idx="74">
                  <c:v>15</c:v>
                </c:pt>
                <c:pt idx="75">
                  <c:v>15.5</c:v>
                </c:pt>
                <c:pt idx="76">
                  <c:v>16</c:v>
                </c:pt>
                <c:pt idx="77">
                  <c:v>16.5</c:v>
                </c:pt>
                <c:pt idx="78">
                  <c:v>17</c:v>
                </c:pt>
                <c:pt idx="79">
                  <c:v>17.5</c:v>
                </c:pt>
                <c:pt idx="80">
                  <c:v>18</c:v>
                </c:pt>
                <c:pt idx="81">
                  <c:v>18.5</c:v>
                </c:pt>
                <c:pt idx="82">
                  <c:v>19</c:v>
                </c:pt>
                <c:pt idx="83">
                  <c:v>19.5</c:v>
                </c:pt>
                <c:pt idx="84">
                  <c:v>20</c:v>
                </c:pt>
                <c:pt idx="85">
                  <c:v>20.5</c:v>
                </c:pt>
                <c:pt idx="86">
                  <c:v>21</c:v>
                </c:pt>
                <c:pt idx="87">
                  <c:v>21.5</c:v>
                </c:pt>
              </c:numCache>
            </c:numRef>
          </c:cat>
          <c:val>
            <c:numRef>
              <c:f>'x-y'!$H$437:$H$524</c:f>
              <c:numCache>
                <c:formatCode>0.00E+00</c:formatCode>
                <c:ptCount val="88"/>
                <c:pt idx="0">
                  <c:v>4.7847127973305303</c:v>
                </c:pt>
                <c:pt idx="1">
                  <c:v>4.8028909556854504</c:v>
                </c:pt>
                <c:pt idx="2">
                  <c:v>4.8741612635899454</c:v>
                </c:pt>
                <c:pt idx="3">
                  <c:v>4.9529638116232073</c:v>
                </c:pt>
                <c:pt idx="4">
                  <c:v>4.9250126353310453</c:v>
                </c:pt>
                <c:pt idx="5">
                  <c:v>4.9541699824924406</c:v>
                </c:pt>
                <c:pt idx="6">
                  <c:v>5.00672305035246</c:v>
                </c:pt>
                <c:pt idx="7">
                  <c:v>5.1335124064063393</c:v>
                </c:pt>
                <c:pt idx="8">
                  <c:v>5.2058668497247993</c:v>
                </c:pt>
                <c:pt idx="9">
                  <c:v>5.3732512833870558</c:v>
                </c:pt>
                <c:pt idx="10">
                  <c:v>5.2038390249109634</c:v>
                </c:pt>
                <c:pt idx="11">
                  <c:v>5.1820075078096961</c:v>
                </c:pt>
                <c:pt idx="12">
                  <c:v>5.3963815329548943</c:v>
                </c:pt>
                <c:pt idx="13">
                  <c:v>5.623047678134717</c:v>
                </c:pt>
                <c:pt idx="14">
                  <c:v>5.8703036869443297</c:v>
                </c:pt>
                <c:pt idx="15">
                  <c:v>6.0707692137613858</c:v>
                </c:pt>
                <c:pt idx="16">
                  <c:v>6.4751955719911178</c:v>
                </c:pt>
                <c:pt idx="17">
                  <c:v>6.7703016910861376</c:v>
                </c:pt>
                <c:pt idx="18">
                  <c:v>7.0926382973642781</c:v>
                </c:pt>
                <c:pt idx="19">
                  <c:v>7.5189870211379688</c:v>
                </c:pt>
                <c:pt idx="20">
                  <c:v>8.1716735212221998</c:v>
                </c:pt>
                <c:pt idx="21">
                  <c:v>8.9150423598071118</c:v>
                </c:pt>
                <c:pt idx="22">
                  <c:v>9.816015094839285</c:v>
                </c:pt>
                <c:pt idx="23">
                  <c:v>10.510209233752072</c:v>
                </c:pt>
                <c:pt idx="24">
                  <c:v>11.264835252871677</c:v>
                </c:pt>
                <c:pt idx="25">
                  <c:v>11.519069621980272</c:v>
                </c:pt>
                <c:pt idx="26">
                  <c:v>11.910073416683954</c:v>
                </c:pt>
                <c:pt idx="27">
                  <c:v>12.02054060977037</c:v>
                </c:pt>
                <c:pt idx="28">
                  <c:v>12.117366690464459</c:v>
                </c:pt>
                <c:pt idx="29">
                  <c:v>12.081380744405951</c:v>
                </c:pt>
                <c:pt idx="30">
                  <c:v>12.015950221448938</c:v>
                </c:pt>
                <c:pt idx="31">
                  <c:v>11.94439916394078</c:v>
                </c:pt>
                <c:pt idx="32">
                  <c:v>11.846181786142623</c:v>
                </c:pt>
                <c:pt idx="33">
                  <c:v>11.79090692248233</c:v>
                </c:pt>
                <c:pt idx="34">
                  <c:v>11.721141644501481</c:v>
                </c:pt>
                <c:pt idx="35">
                  <c:v>11.699275400908144</c:v>
                </c:pt>
                <c:pt idx="36">
                  <c:v>11.69154324337056</c:v>
                </c:pt>
                <c:pt idx="37">
                  <c:v>11.67679683412053</c:v>
                </c:pt>
                <c:pt idx="38">
                  <c:v>11.707459366980325</c:v>
                </c:pt>
                <c:pt idx="39">
                  <c:v>11.669894063453501</c:v>
                </c:pt>
                <c:pt idx="40">
                  <c:v>11.705073425011832</c:v>
                </c:pt>
                <c:pt idx="41">
                  <c:v>11.770583973146731</c:v>
                </c:pt>
                <c:pt idx="42">
                  <c:v>11.743263214776329</c:v>
                </c:pt>
                <c:pt idx="43">
                  <c:v>11.779535810054412</c:v>
                </c:pt>
                <c:pt idx="44">
                  <c:v>11.74776254581222</c:v>
                </c:pt>
                <c:pt idx="45">
                  <c:v>11.794171383973836</c:v>
                </c:pt>
                <c:pt idx="46">
                  <c:v>11.763166895789618</c:v>
                </c:pt>
                <c:pt idx="47">
                  <c:v>11.7260341295115</c:v>
                </c:pt>
                <c:pt idx="48">
                  <c:v>11.627850824242158</c:v>
                </c:pt>
                <c:pt idx="49">
                  <c:v>11.711676591932237</c:v>
                </c:pt>
                <c:pt idx="50">
                  <c:v>11.604210021227436</c:v>
                </c:pt>
                <c:pt idx="51">
                  <c:v>11.685118443612442</c:v>
                </c:pt>
                <c:pt idx="52">
                  <c:v>11.70808774596248</c:v>
                </c:pt>
                <c:pt idx="53">
                  <c:v>11.74777079178256</c:v>
                </c:pt>
                <c:pt idx="54">
                  <c:v>11.863822902268367</c:v>
                </c:pt>
                <c:pt idx="55">
                  <c:v>11.899980476831013</c:v>
                </c:pt>
                <c:pt idx="56">
                  <c:v>11.946849372703632</c:v>
                </c:pt>
                <c:pt idx="57">
                  <c:v>12.018753325465749</c:v>
                </c:pt>
                <c:pt idx="58">
                  <c:v>12.073340166268078</c:v>
                </c:pt>
                <c:pt idx="59">
                  <c:v>12.138516351650203</c:v>
                </c:pt>
                <c:pt idx="60">
                  <c:v>12.059190535188293</c:v>
                </c:pt>
                <c:pt idx="61">
                  <c:v>11.888599374851667</c:v>
                </c:pt>
                <c:pt idx="62">
                  <c:v>11.631733146153142</c:v>
                </c:pt>
                <c:pt idx="63">
                  <c:v>11.156600785069898</c:v>
                </c:pt>
                <c:pt idx="64">
                  <c:v>10.532665766195782</c:v>
                </c:pt>
                <c:pt idx="65">
                  <c:v>9.8376588771350164</c:v>
                </c:pt>
                <c:pt idx="66">
                  <c:v>8.9054883671909995</c:v>
                </c:pt>
                <c:pt idx="67">
                  <c:v>8.0549225864748291</c:v>
                </c:pt>
                <c:pt idx="68">
                  <c:v>7.6029688436231169</c:v>
                </c:pt>
                <c:pt idx="69">
                  <c:v>7.0615272261763504</c:v>
                </c:pt>
                <c:pt idx="70">
                  <c:v>6.51011005626094</c:v>
                </c:pt>
                <c:pt idx="71">
                  <c:v>6.2428914414273962</c:v>
                </c:pt>
                <c:pt idx="72">
                  <c:v>6.0663062209913727</c:v>
                </c:pt>
                <c:pt idx="73">
                  <c:v>5.9014118762238557</c:v>
                </c:pt>
                <c:pt idx="74">
                  <c:v>5.6397572902820921</c:v>
                </c:pt>
                <c:pt idx="75">
                  <c:v>5.3595590077674764</c:v>
                </c:pt>
                <c:pt idx="76">
                  <c:v>5.1921986719460689</c:v>
                </c:pt>
                <c:pt idx="77">
                  <c:v>5.2299255358938366</c:v>
                </c:pt>
                <c:pt idx="78">
                  <c:v>5.2980906752516486</c:v>
                </c:pt>
                <c:pt idx="79">
                  <c:v>5.2893854267305835</c:v>
                </c:pt>
                <c:pt idx="80">
                  <c:v>5.2701023812262742</c:v>
                </c:pt>
                <c:pt idx="81">
                  <c:v>5.0632514491571916</c:v>
                </c:pt>
                <c:pt idx="82">
                  <c:v>5.0690023291925463</c:v>
                </c:pt>
                <c:pt idx="83">
                  <c:v>5.0695310490416086</c:v>
                </c:pt>
                <c:pt idx="84">
                  <c:v>5.0666307063365883</c:v>
                </c:pt>
                <c:pt idx="85">
                  <c:v>4.9514810609970068</c:v>
                </c:pt>
                <c:pt idx="86">
                  <c:v>5.0489821641095478</c:v>
                </c:pt>
                <c:pt idx="87">
                  <c:v>5.0646399074460904</c:v>
                </c:pt>
              </c:numCache>
            </c:numRef>
          </c:val>
        </c:ser>
        <c:ser>
          <c:idx val="7"/>
          <c:order val="7"/>
          <c:tx>
            <c:strRef>
              <c:f>'x-y'!$I$436</c:f>
              <c:strCache>
                <c:ptCount val="1"/>
                <c:pt idx="0">
                  <c:v>-26.25</c:v>
                </c:pt>
              </c:strCache>
            </c:strRef>
          </c:tx>
          <c:cat>
            <c:numRef>
              <c:f>'x-y'!$A$437:$A$524</c:f>
              <c:numCache>
                <c:formatCode>General</c:formatCode>
                <c:ptCount val="88"/>
                <c:pt idx="0">
                  <c:v>-22</c:v>
                </c:pt>
                <c:pt idx="1">
                  <c:v>-21.5</c:v>
                </c:pt>
                <c:pt idx="2">
                  <c:v>-21</c:v>
                </c:pt>
                <c:pt idx="3">
                  <c:v>-20.5</c:v>
                </c:pt>
                <c:pt idx="4">
                  <c:v>-20</c:v>
                </c:pt>
                <c:pt idx="5">
                  <c:v>-19.5</c:v>
                </c:pt>
                <c:pt idx="6">
                  <c:v>-19</c:v>
                </c:pt>
                <c:pt idx="7">
                  <c:v>-18.5</c:v>
                </c:pt>
                <c:pt idx="8">
                  <c:v>-18</c:v>
                </c:pt>
                <c:pt idx="9">
                  <c:v>-17.5</c:v>
                </c:pt>
                <c:pt idx="10">
                  <c:v>-17</c:v>
                </c:pt>
                <c:pt idx="11">
                  <c:v>-16.5</c:v>
                </c:pt>
                <c:pt idx="12">
                  <c:v>-16</c:v>
                </c:pt>
                <c:pt idx="13">
                  <c:v>-15.5</c:v>
                </c:pt>
                <c:pt idx="14">
                  <c:v>-15</c:v>
                </c:pt>
                <c:pt idx="15">
                  <c:v>-14.5</c:v>
                </c:pt>
                <c:pt idx="16">
                  <c:v>-14</c:v>
                </c:pt>
                <c:pt idx="17">
                  <c:v>-13.5</c:v>
                </c:pt>
                <c:pt idx="18">
                  <c:v>-13</c:v>
                </c:pt>
                <c:pt idx="19">
                  <c:v>-12.5</c:v>
                </c:pt>
                <c:pt idx="20">
                  <c:v>-12</c:v>
                </c:pt>
                <c:pt idx="21">
                  <c:v>-11.5</c:v>
                </c:pt>
                <c:pt idx="22">
                  <c:v>-11</c:v>
                </c:pt>
                <c:pt idx="23">
                  <c:v>-10.5</c:v>
                </c:pt>
                <c:pt idx="24">
                  <c:v>-10</c:v>
                </c:pt>
                <c:pt idx="25">
                  <c:v>-9.5</c:v>
                </c:pt>
                <c:pt idx="26">
                  <c:v>-9</c:v>
                </c:pt>
                <c:pt idx="27">
                  <c:v>-8.5</c:v>
                </c:pt>
                <c:pt idx="28">
                  <c:v>-8</c:v>
                </c:pt>
                <c:pt idx="29">
                  <c:v>-7.5</c:v>
                </c:pt>
                <c:pt idx="30">
                  <c:v>-7</c:v>
                </c:pt>
                <c:pt idx="31">
                  <c:v>-6.5</c:v>
                </c:pt>
                <c:pt idx="32">
                  <c:v>-6</c:v>
                </c:pt>
                <c:pt idx="33">
                  <c:v>-5.5</c:v>
                </c:pt>
                <c:pt idx="34">
                  <c:v>-5</c:v>
                </c:pt>
                <c:pt idx="35">
                  <c:v>-4.5</c:v>
                </c:pt>
                <c:pt idx="36">
                  <c:v>-4</c:v>
                </c:pt>
                <c:pt idx="37">
                  <c:v>-3.5</c:v>
                </c:pt>
                <c:pt idx="38">
                  <c:v>-3</c:v>
                </c:pt>
                <c:pt idx="39">
                  <c:v>-2.5</c:v>
                </c:pt>
                <c:pt idx="40">
                  <c:v>-2</c:v>
                </c:pt>
                <c:pt idx="41">
                  <c:v>-1.5</c:v>
                </c:pt>
                <c:pt idx="42">
                  <c:v>-1</c:v>
                </c:pt>
                <c:pt idx="43">
                  <c:v>-0.5</c:v>
                </c:pt>
                <c:pt idx="44">
                  <c:v>0</c:v>
                </c:pt>
                <c:pt idx="45">
                  <c:v>0.5</c:v>
                </c:pt>
                <c:pt idx="46">
                  <c:v>1</c:v>
                </c:pt>
                <c:pt idx="47">
                  <c:v>1.5</c:v>
                </c:pt>
                <c:pt idx="48">
                  <c:v>2</c:v>
                </c:pt>
                <c:pt idx="49">
                  <c:v>2.5</c:v>
                </c:pt>
                <c:pt idx="50">
                  <c:v>3</c:v>
                </c:pt>
                <c:pt idx="51">
                  <c:v>3.5</c:v>
                </c:pt>
                <c:pt idx="52">
                  <c:v>4</c:v>
                </c:pt>
                <c:pt idx="53">
                  <c:v>4.5</c:v>
                </c:pt>
                <c:pt idx="54">
                  <c:v>5</c:v>
                </c:pt>
                <c:pt idx="55">
                  <c:v>5.5</c:v>
                </c:pt>
                <c:pt idx="56">
                  <c:v>6</c:v>
                </c:pt>
                <c:pt idx="57">
                  <c:v>6.5</c:v>
                </c:pt>
                <c:pt idx="58">
                  <c:v>7</c:v>
                </c:pt>
                <c:pt idx="59">
                  <c:v>7.5</c:v>
                </c:pt>
                <c:pt idx="60">
                  <c:v>8</c:v>
                </c:pt>
                <c:pt idx="61">
                  <c:v>8.5</c:v>
                </c:pt>
                <c:pt idx="62">
                  <c:v>9</c:v>
                </c:pt>
                <c:pt idx="63">
                  <c:v>9.5</c:v>
                </c:pt>
                <c:pt idx="64">
                  <c:v>10</c:v>
                </c:pt>
                <c:pt idx="65">
                  <c:v>10.5</c:v>
                </c:pt>
                <c:pt idx="66">
                  <c:v>11</c:v>
                </c:pt>
                <c:pt idx="67">
                  <c:v>11.5</c:v>
                </c:pt>
                <c:pt idx="68">
                  <c:v>12</c:v>
                </c:pt>
                <c:pt idx="69">
                  <c:v>12.5</c:v>
                </c:pt>
                <c:pt idx="70">
                  <c:v>13</c:v>
                </c:pt>
                <c:pt idx="71">
                  <c:v>13.5</c:v>
                </c:pt>
                <c:pt idx="72">
                  <c:v>14</c:v>
                </c:pt>
                <c:pt idx="73">
                  <c:v>14.5</c:v>
                </c:pt>
                <c:pt idx="74">
                  <c:v>15</c:v>
                </c:pt>
                <c:pt idx="75">
                  <c:v>15.5</c:v>
                </c:pt>
                <c:pt idx="76">
                  <c:v>16</c:v>
                </c:pt>
                <c:pt idx="77">
                  <c:v>16.5</c:v>
                </c:pt>
                <c:pt idx="78">
                  <c:v>17</c:v>
                </c:pt>
                <c:pt idx="79">
                  <c:v>17.5</c:v>
                </c:pt>
                <c:pt idx="80">
                  <c:v>18</c:v>
                </c:pt>
                <c:pt idx="81">
                  <c:v>18.5</c:v>
                </c:pt>
                <c:pt idx="82">
                  <c:v>19</c:v>
                </c:pt>
                <c:pt idx="83">
                  <c:v>19.5</c:v>
                </c:pt>
                <c:pt idx="84">
                  <c:v>20</c:v>
                </c:pt>
                <c:pt idx="85">
                  <c:v>20.5</c:v>
                </c:pt>
                <c:pt idx="86">
                  <c:v>21</c:v>
                </c:pt>
                <c:pt idx="87">
                  <c:v>21.5</c:v>
                </c:pt>
              </c:numCache>
            </c:numRef>
          </c:cat>
          <c:val>
            <c:numRef>
              <c:f>'x-y'!$I$437:$I$524</c:f>
              <c:numCache>
                <c:formatCode>0.00E+00</c:formatCode>
                <c:ptCount val="88"/>
                <c:pt idx="0">
                  <c:v>4.5274790136411331</c:v>
                </c:pt>
                <c:pt idx="1">
                  <c:v>4.5506835435475059</c:v>
                </c:pt>
                <c:pt idx="2">
                  <c:v>4.6957285970952896</c:v>
                </c:pt>
                <c:pt idx="3">
                  <c:v>4.7380049256838213</c:v>
                </c:pt>
                <c:pt idx="4">
                  <c:v>4.8916906820365034</c:v>
                </c:pt>
                <c:pt idx="5">
                  <c:v>4.9134734239802222</c:v>
                </c:pt>
                <c:pt idx="6">
                  <c:v>4.7930421967111396</c:v>
                </c:pt>
                <c:pt idx="7">
                  <c:v>4.667554519726985</c:v>
                </c:pt>
                <c:pt idx="8">
                  <c:v>4.8920640803624487</c:v>
                </c:pt>
                <c:pt idx="9">
                  <c:v>5.0275851920606263</c:v>
                </c:pt>
                <c:pt idx="10">
                  <c:v>5.2202050635635562</c:v>
                </c:pt>
                <c:pt idx="11">
                  <c:v>5.2894133643241359</c:v>
                </c:pt>
                <c:pt idx="12">
                  <c:v>5.5191216953096811</c:v>
                </c:pt>
                <c:pt idx="13">
                  <c:v>5.7406218538891398</c:v>
                </c:pt>
                <c:pt idx="14">
                  <c:v>6.0724297053636631</c:v>
                </c:pt>
                <c:pt idx="15">
                  <c:v>6.337740201969968</c:v>
                </c:pt>
                <c:pt idx="16">
                  <c:v>6.6723828638626967</c:v>
                </c:pt>
                <c:pt idx="17">
                  <c:v>6.8555561689659328</c:v>
                </c:pt>
                <c:pt idx="18">
                  <c:v>7.2618428262038144</c:v>
                </c:pt>
                <c:pt idx="19">
                  <c:v>7.8152929071921591</c:v>
                </c:pt>
                <c:pt idx="20">
                  <c:v>8.4213537164332966</c:v>
                </c:pt>
                <c:pt idx="21">
                  <c:v>9.3070483342856889</c:v>
                </c:pt>
                <c:pt idx="22">
                  <c:v>9.932650672082822</c:v>
                </c:pt>
                <c:pt idx="23">
                  <c:v>10.710648515311787</c:v>
                </c:pt>
                <c:pt idx="24">
                  <c:v>11.340037237556736</c:v>
                </c:pt>
                <c:pt idx="25">
                  <c:v>11.661219891111143</c:v>
                </c:pt>
                <c:pt idx="26">
                  <c:v>12.027786656188514</c:v>
                </c:pt>
                <c:pt idx="27">
                  <c:v>12.09132107205706</c:v>
                </c:pt>
                <c:pt idx="28">
                  <c:v>12.252064853074598</c:v>
                </c:pt>
                <c:pt idx="29">
                  <c:v>12.239287543769001</c:v>
                </c:pt>
                <c:pt idx="30">
                  <c:v>12.137455516014235</c:v>
                </c:pt>
                <c:pt idx="31">
                  <c:v>12.075594751595444</c:v>
                </c:pt>
                <c:pt idx="32">
                  <c:v>12.045602431470742</c:v>
                </c:pt>
                <c:pt idx="33">
                  <c:v>11.974639323056135</c:v>
                </c:pt>
                <c:pt idx="34">
                  <c:v>11.933709205468837</c:v>
                </c:pt>
                <c:pt idx="35">
                  <c:v>11.8655017957306</c:v>
                </c:pt>
                <c:pt idx="36">
                  <c:v>11.868766310370717</c:v>
                </c:pt>
                <c:pt idx="37">
                  <c:v>11.827677012169401</c:v>
                </c:pt>
                <c:pt idx="38">
                  <c:v>11.822575446308946</c:v>
                </c:pt>
                <c:pt idx="39">
                  <c:v>11.844145647266659</c:v>
                </c:pt>
                <c:pt idx="40">
                  <c:v>11.859279202682915</c:v>
                </c:pt>
                <c:pt idx="41">
                  <c:v>11.913721547750074</c:v>
                </c:pt>
                <c:pt idx="42">
                  <c:v>11.898363919732141</c:v>
                </c:pt>
                <c:pt idx="43">
                  <c:v>11.915221479314667</c:v>
                </c:pt>
                <c:pt idx="44">
                  <c:v>11.916108155501396</c:v>
                </c:pt>
                <c:pt idx="45">
                  <c:v>11.945524782295553</c:v>
                </c:pt>
                <c:pt idx="46">
                  <c:v>11.876201857685039</c:v>
                </c:pt>
                <c:pt idx="47">
                  <c:v>11.889715309681209</c:v>
                </c:pt>
                <c:pt idx="48">
                  <c:v>11.732249654370337</c:v>
                </c:pt>
                <c:pt idx="49">
                  <c:v>11.813131401456195</c:v>
                </c:pt>
                <c:pt idx="50">
                  <c:v>11.791893257141053</c:v>
                </c:pt>
                <c:pt idx="51">
                  <c:v>11.820721269204597</c:v>
                </c:pt>
                <c:pt idx="52">
                  <c:v>11.866198748176613</c:v>
                </c:pt>
                <c:pt idx="53">
                  <c:v>11.916607438995499</c:v>
                </c:pt>
                <c:pt idx="54">
                  <c:v>12.07200273644604</c:v>
                </c:pt>
                <c:pt idx="55">
                  <c:v>12.085865105532761</c:v>
                </c:pt>
                <c:pt idx="56">
                  <c:v>12.105652013298855</c:v>
                </c:pt>
                <c:pt idx="57">
                  <c:v>12.152543823976371</c:v>
                </c:pt>
                <c:pt idx="58">
                  <c:v>12.238333505770784</c:v>
                </c:pt>
                <c:pt idx="59">
                  <c:v>12.260955335220137</c:v>
                </c:pt>
                <c:pt idx="60">
                  <c:v>12.141408332491434</c:v>
                </c:pt>
                <c:pt idx="61">
                  <c:v>11.998836032684672</c:v>
                </c:pt>
                <c:pt idx="62">
                  <c:v>11.745980819529205</c:v>
                </c:pt>
                <c:pt idx="63">
                  <c:v>11.209210170814446</c:v>
                </c:pt>
                <c:pt idx="64">
                  <c:v>10.685627699403298</c:v>
                </c:pt>
                <c:pt idx="65">
                  <c:v>9.9591054132263555</c:v>
                </c:pt>
                <c:pt idx="66">
                  <c:v>9.1873981531776217</c:v>
                </c:pt>
                <c:pt idx="67">
                  <c:v>8.4595949626939326</c:v>
                </c:pt>
                <c:pt idx="68">
                  <c:v>7.7554601012946378</c:v>
                </c:pt>
                <c:pt idx="69">
                  <c:v>7.2300390920163276</c:v>
                </c:pt>
                <c:pt idx="70">
                  <c:v>6.9808462816378389</c:v>
                </c:pt>
                <c:pt idx="71">
                  <c:v>6.5205314825718883</c:v>
                </c:pt>
                <c:pt idx="72">
                  <c:v>6.2480279011842361</c:v>
                </c:pt>
                <c:pt idx="73">
                  <c:v>5.9977093570843563</c:v>
                </c:pt>
                <c:pt idx="74">
                  <c:v>5.8733819997587391</c:v>
                </c:pt>
                <c:pt idx="75">
                  <c:v>5.5497277565919623</c:v>
                </c:pt>
                <c:pt idx="76">
                  <c:v>5.4181623213165997</c:v>
                </c:pt>
                <c:pt idx="77">
                  <c:v>5.1785197997453709</c:v>
                </c:pt>
                <c:pt idx="78">
                  <c:v>5.0749024782010093</c:v>
                </c:pt>
                <c:pt idx="79">
                  <c:v>4.9563451453996503</c:v>
                </c:pt>
                <c:pt idx="80">
                  <c:v>4.9979022782234175</c:v>
                </c:pt>
                <c:pt idx="81">
                  <c:v>4.8982339394779606</c:v>
                </c:pt>
                <c:pt idx="82">
                  <c:v>4.868421706813832</c:v>
                </c:pt>
                <c:pt idx="83">
                  <c:v>4.8526806007811265</c:v>
                </c:pt>
                <c:pt idx="84">
                  <c:v>4.8261811062550679</c:v>
                </c:pt>
                <c:pt idx="85">
                  <c:v>4.8312725876843814</c:v>
                </c:pt>
                <c:pt idx="86">
                  <c:v>4.5842831734261882</c:v>
                </c:pt>
                <c:pt idx="87">
                  <c:v>4.9462894593245332</c:v>
                </c:pt>
              </c:numCache>
            </c:numRef>
          </c:val>
        </c:ser>
        <c:ser>
          <c:idx val="8"/>
          <c:order val="8"/>
          <c:tx>
            <c:strRef>
              <c:f>'x-y'!$J$436</c:f>
              <c:strCache>
                <c:ptCount val="1"/>
                <c:pt idx="0">
                  <c:v>-25.75</c:v>
                </c:pt>
              </c:strCache>
            </c:strRef>
          </c:tx>
          <c:cat>
            <c:numRef>
              <c:f>'x-y'!$A$437:$A$524</c:f>
              <c:numCache>
                <c:formatCode>General</c:formatCode>
                <c:ptCount val="88"/>
                <c:pt idx="0">
                  <c:v>-22</c:v>
                </c:pt>
                <c:pt idx="1">
                  <c:v>-21.5</c:v>
                </c:pt>
                <c:pt idx="2">
                  <c:v>-21</c:v>
                </c:pt>
                <c:pt idx="3">
                  <c:v>-20.5</c:v>
                </c:pt>
                <c:pt idx="4">
                  <c:v>-20</c:v>
                </c:pt>
                <c:pt idx="5">
                  <c:v>-19.5</c:v>
                </c:pt>
                <c:pt idx="6">
                  <c:v>-19</c:v>
                </c:pt>
                <c:pt idx="7">
                  <c:v>-18.5</c:v>
                </c:pt>
                <c:pt idx="8">
                  <c:v>-18</c:v>
                </c:pt>
                <c:pt idx="9">
                  <c:v>-17.5</c:v>
                </c:pt>
                <c:pt idx="10">
                  <c:v>-17</c:v>
                </c:pt>
                <c:pt idx="11">
                  <c:v>-16.5</c:v>
                </c:pt>
                <c:pt idx="12">
                  <c:v>-16</c:v>
                </c:pt>
                <c:pt idx="13">
                  <c:v>-15.5</c:v>
                </c:pt>
                <c:pt idx="14">
                  <c:v>-15</c:v>
                </c:pt>
                <c:pt idx="15">
                  <c:v>-14.5</c:v>
                </c:pt>
                <c:pt idx="16">
                  <c:v>-14</c:v>
                </c:pt>
                <c:pt idx="17">
                  <c:v>-13.5</c:v>
                </c:pt>
                <c:pt idx="18">
                  <c:v>-13</c:v>
                </c:pt>
                <c:pt idx="19">
                  <c:v>-12.5</c:v>
                </c:pt>
                <c:pt idx="20">
                  <c:v>-12</c:v>
                </c:pt>
                <c:pt idx="21">
                  <c:v>-11.5</c:v>
                </c:pt>
                <c:pt idx="22">
                  <c:v>-11</c:v>
                </c:pt>
                <c:pt idx="23">
                  <c:v>-10.5</c:v>
                </c:pt>
                <c:pt idx="24">
                  <c:v>-10</c:v>
                </c:pt>
                <c:pt idx="25">
                  <c:v>-9.5</c:v>
                </c:pt>
                <c:pt idx="26">
                  <c:v>-9</c:v>
                </c:pt>
                <c:pt idx="27">
                  <c:v>-8.5</c:v>
                </c:pt>
                <c:pt idx="28">
                  <c:v>-8</c:v>
                </c:pt>
                <c:pt idx="29">
                  <c:v>-7.5</c:v>
                </c:pt>
                <c:pt idx="30">
                  <c:v>-7</c:v>
                </c:pt>
                <c:pt idx="31">
                  <c:v>-6.5</c:v>
                </c:pt>
                <c:pt idx="32">
                  <c:v>-6</c:v>
                </c:pt>
                <c:pt idx="33">
                  <c:v>-5.5</c:v>
                </c:pt>
                <c:pt idx="34">
                  <c:v>-5</c:v>
                </c:pt>
                <c:pt idx="35">
                  <c:v>-4.5</c:v>
                </c:pt>
                <c:pt idx="36">
                  <c:v>-4</c:v>
                </c:pt>
                <c:pt idx="37">
                  <c:v>-3.5</c:v>
                </c:pt>
                <c:pt idx="38">
                  <c:v>-3</c:v>
                </c:pt>
                <c:pt idx="39">
                  <c:v>-2.5</c:v>
                </c:pt>
                <c:pt idx="40">
                  <c:v>-2</c:v>
                </c:pt>
                <c:pt idx="41">
                  <c:v>-1.5</c:v>
                </c:pt>
                <c:pt idx="42">
                  <c:v>-1</c:v>
                </c:pt>
                <c:pt idx="43">
                  <c:v>-0.5</c:v>
                </c:pt>
                <c:pt idx="44">
                  <c:v>0</c:v>
                </c:pt>
                <c:pt idx="45">
                  <c:v>0.5</c:v>
                </c:pt>
                <c:pt idx="46">
                  <c:v>1</c:v>
                </c:pt>
                <c:pt idx="47">
                  <c:v>1.5</c:v>
                </c:pt>
                <c:pt idx="48">
                  <c:v>2</c:v>
                </c:pt>
                <c:pt idx="49">
                  <c:v>2.5</c:v>
                </c:pt>
                <c:pt idx="50">
                  <c:v>3</c:v>
                </c:pt>
                <c:pt idx="51">
                  <c:v>3.5</c:v>
                </c:pt>
                <c:pt idx="52">
                  <c:v>4</c:v>
                </c:pt>
                <c:pt idx="53">
                  <c:v>4.5</c:v>
                </c:pt>
                <c:pt idx="54">
                  <c:v>5</c:v>
                </c:pt>
                <c:pt idx="55">
                  <c:v>5.5</c:v>
                </c:pt>
                <c:pt idx="56">
                  <c:v>6</c:v>
                </c:pt>
                <c:pt idx="57">
                  <c:v>6.5</c:v>
                </c:pt>
                <c:pt idx="58">
                  <c:v>7</c:v>
                </c:pt>
                <c:pt idx="59">
                  <c:v>7.5</c:v>
                </c:pt>
                <c:pt idx="60">
                  <c:v>8</c:v>
                </c:pt>
                <c:pt idx="61">
                  <c:v>8.5</c:v>
                </c:pt>
                <c:pt idx="62">
                  <c:v>9</c:v>
                </c:pt>
                <c:pt idx="63">
                  <c:v>9.5</c:v>
                </c:pt>
                <c:pt idx="64">
                  <c:v>10</c:v>
                </c:pt>
                <c:pt idx="65">
                  <c:v>10.5</c:v>
                </c:pt>
                <c:pt idx="66">
                  <c:v>11</c:v>
                </c:pt>
                <c:pt idx="67">
                  <c:v>11.5</c:v>
                </c:pt>
                <c:pt idx="68">
                  <c:v>12</c:v>
                </c:pt>
                <c:pt idx="69">
                  <c:v>12.5</c:v>
                </c:pt>
                <c:pt idx="70">
                  <c:v>13</c:v>
                </c:pt>
                <c:pt idx="71">
                  <c:v>13.5</c:v>
                </c:pt>
                <c:pt idx="72">
                  <c:v>14</c:v>
                </c:pt>
                <c:pt idx="73">
                  <c:v>14.5</c:v>
                </c:pt>
                <c:pt idx="74">
                  <c:v>15</c:v>
                </c:pt>
                <c:pt idx="75">
                  <c:v>15.5</c:v>
                </c:pt>
                <c:pt idx="76">
                  <c:v>16</c:v>
                </c:pt>
                <c:pt idx="77">
                  <c:v>16.5</c:v>
                </c:pt>
                <c:pt idx="78">
                  <c:v>17</c:v>
                </c:pt>
                <c:pt idx="79">
                  <c:v>17.5</c:v>
                </c:pt>
                <c:pt idx="80">
                  <c:v>18</c:v>
                </c:pt>
                <c:pt idx="81">
                  <c:v>18.5</c:v>
                </c:pt>
                <c:pt idx="82">
                  <c:v>19</c:v>
                </c:pt>
                <c:pt idx="83">
                  <c:v>19.5</c:v>
                </c:pt>
                <c:pt idx="84">
                  <c:v>20</c:v>
                </c:pt>
                <c:pt idx="85">
                  <c:v>20.5</c:v>
                </c:pt>
                <c:pt idx="86">
                  <c:v>21</c:v>
                </c:pt>
                <c:pt idx="87">
                  <c:v>21.5</c:v>
                </c:pt>
              </c:numCache>
            </c:numRef>
          </c:cat>
          <c:val>
            <c:numRef>
              <c:f>'x-y'!$J$437:$J$524</c:f>
              <c:numCache>
                <c:formatCode>0.00E+00</c:formatCode>
                <c:ptCount val="88"/>
                <c:pt idx="0">
                  <c:v>4.7479009217073003</c:v>
                </c:pt>
                <c:pt idx="1">
                  <c:v>4.5774311694872445</c:v>
                </c:pt>
                <c:pt idx="2">
                  <c:v>4.5688972447383955</c:v>
                </c:pt>
                <c:pt idx="3">
                  <c:v>4.4946162662302971</c:v>
                </c:pt>
                <c:pt idx="4">
                  <c:v>4.8055780614044279</c:v>
                </c:pt>
                <c:pt idx="5">
                  <c:v>4.6922525233089019</c:v>
                </c:pt>
                <c:pt idx="6">
                  <c:v>4.8658971093233596</c:v>
                </c:pt>
                <c:pt idx="7">
                  <c:v>4.9571181316116428</c:v>
                </c:pt>
                <c:pt idx="8">
                  <c:v>5.2920834302550981</c:v>
                </c:pt>
                <c:pt idx="9">
                  <c:v>5.3229055512081764</c:v>
                </c:pt>
                <c:pt idx="10">
                  <c:v>5.3638153787041922</c:v>
                </c:pt>
                <c:pt idx="11">
                  <c:v>5.6431717437792983</c:v>
                </c:pt>
                <c:pt idx="12">
                  <c:v>5.8858490527208289</c:v>
                </c:pt>
                <c:pt idx="13">
                  <c:v>6.0962056703365235</c:v>
                </c:pt>
                <c:pt idx="14">
                  <c:v>6.1782903610198119</c:v>
                </c:pt>
                <c:pt idx="15">
                  <c:v>6.3366640296265722</c:v>
                </c:pt>
                <c:pt idx="16">
                  <c:v>6.6988169545296055</c:v>
                </c:pt>
                <c:pt idx="17">
                  <c:v>7.1975338364753538</c:v>
                </c:pt>
                <c:pt idx="18">
                  <c:v>7.4970975698054518</c:v>
                </c:pt>
                <c:pt idx="19">
                  <c:v>8.0122059086284523</c:v>
                </c:pt>
                <c:pt idx="20">
                  <c:v>8.673408120966716</c:v>
                </c:pt>
                <c:pt idx="21">
                  <c:v>9.3512372895758009</c:v>
                </c:pt>
                <c:pt idx="22">
                  <c:v>10.094462103236783</c:v>
                </c:pt>
                <c:pt idx="23">
                  <c:v>10.945560278945358</c:v>
                </c:pt>
                <c:pt idx="24">
                  <c:v>11.416811678267596</c:v>
                </c:pt>
                <c:pt idx="25">
                  <c:v>11.753604538591173</c:v>
                </c:pt>
                <c:pt idx="26">
                  <c:v>12.078671322738394</c:v>
                </c:pt>
                <c:pt idx="27">
                  <c:v>12.187636341753301</c:v>
                </c:pt>
                <c:pt idx="28">
                  <c:v>12.329044509996004</c:v>
                </c:pt>
                <c:pt idx="29">
                  <c:v>12.355243470204318</c:v>
                </c:pt>
                <c:pt idx="30">
                  <c:v>12.262658227848101</c:v>
                </c:pt>
                <c:pt idx="31">
                  <c:v>12.235288745325374</c:v>
                </c:pt>
                <c:pt idx="32">
                  <c:v>12.133302468625475</c:v>
                </c:pt>
                <c:pt idx="33">
                  <c:v>12.159884824779446</c:v>
                </c:pt>
                <c:pt idx="34">
                  <c:v>12.070075766330902</c:v>
                </c:pt>
                <c:pt idx="35">
                  <c:v>11.975751263819062</c:v>
                </c:pt>
                <c:pt idx="36">
                  <c:v>11.974927329710614</c:v>
                </c:pt>
                <c:pt idx="37">
                  <c:v>11.991444813920245</c:v>
                </c:pt>
                <c:pt idx="38">
                  <c:v>11.938922430736207</c:v>
                </c:pt>
                <c:pt idx="39">
                  <c:v>11.935592567632616</c:v>
                </c:pt>
                <c:pt idx="40">
                  <c:v>11.96313122677304</c:v>
                </c:pt>
                <c:pt idx="41">
                  <c:v>11.998522797659463</c:v>
                </c:pt>
                <c:pt idx="42">
                  <c:v>12.021515044202751</c:v>
                </c:pt>
                <c:pt idx="43">
                  <c:v>12.022092893164206</c:v>
                </c:pt>
                <c:pt idx="44">
                  <c:v>12.000359594293027</c:v>
                </c:pt>
                <c:pt idx="45">
                  <c:v>12.023175870481259</c:v>
                </c:pt>
                <c:pt idx="46">
                  <c:v>11.98332038022359</c:v>
                </c:pt>
                <c:pt idx="47">
                  <c:v>11.981240103896996</c:v>
                </c:pt>
                <c:pt idx="48">
                  <c:v>11.888297930671465</c:v>
                </c:pt>
                <c:pt idx="49">
                  <c:v>11.931776105007593</c:v>
                </c:pt>
                <c:pt idx="50">
                  <c:v>11.914707774254342</c:v>
                </c:pt>
                <c:pt idx="51">
                  <c:v>11.98025170903035</c:v>
                </c:pt>
                <c:pt idx="52">
                  <c:v>11.997294662835257</c:v>
                </c:pt>
                <c:pt idx="53">
                  <c:v>12.05946376673551</c:v>
                </c:pt>
                <c:pt idx="54">
                  <c:v>12.144151870566963</c:v>
                </c:pt>
                <c:pt idx="55">
                  <c:v>12.173786321049638</c:v>
                </c:pt>
                <c:pt idx="56">
                  <c:v>12.194682343542073</c:v>
                </c:pt>
                <c:pt idx="57">
                  <c:v>12.300665313319604</c:v>
                </c:pt>
                <c:pt idx="58">
                  <c:v>12.342115992253593</c:v>
                </c:pt>
                <c:pt idx="59">
                  <c:v>12.333162154220481</c:v>
                </c:pt>
                <c:pt idx="60">
                  <c:v>12.272924828324186</c:v>
                </c:pt>
                <c:pt idx="61">
                  <c:v>12.084210740480769</c:v>
                </c:pt>
                <c:pt idx="62">
                  <c:v>11.844358656626314</c:v>
                </c:pt>
                <c:pt idx="63">
                  <c:v>11.429840699589075</c:v>
                </c:pt>
                <c:pt idx="64">
                  <c:v>10.857919488110845</c:v>
                </c:pt>
                <c:pt idx="65">
                  <c:v>10.115654374273362</c:v>
                </c:pt>
                <c:pt idx="66">
                  <c:v>9.3231109918131789</c:v>
                </c:pt>
                <c:pt idx="67">
                  <c:v>8.6319496903305435</c:v>
                </c:pt>
                <c:pt idx="68">
                  <c:v>8.0209806815152351</c:v>
                </c:pt>
                <c:pt idx="69">
                  <c:v>7.4382839020192186</c:v>
                </c:pt>
                <c:pt idx="70">
                  <c:v>7.0079369430539096</c:v>
                </c:pt>
                <c:pt idx="71">
                  <c:v>6.6763158414277823</c:v>
                </c:pt>
                <c:pt idx="72">
                  <c:v>6.311540735789392</c:v>
                </c:pt>
                <c:pt idx="73">
                  <c:v>6.0349403138863398</c:v>
                </c:pt>
                <c:pt idx="74">
                  <c:v>5.8304860533676015</c:v>
                </c:pt>
                <c:pt idx="75">
                  <c:v>5.6891017540312392</c:v>
                </c:pt>
                <c:pt idx="76">
                  <c:v>5.5107705816538965</c:v>
                </c:pt>
                <c:pt idx="77">
                  <c:v>5.2591373962612131</c:v>
                </c:pt>
                <c:pt idx="78">
                  <c:v>5.1482024858168822</c:v>
                </c:pt>
                <c:pt idx="79">
                  <c:v>5.2530436142756587</c:v>
                </c:pt>
                <c:pt idx="80">
                  <c:v>5.1755281238418336</c:v>
                </c:pt>
                <c:pt idx="81">
                  <c:v>4.9872079192725316</c:v>
                </c:pt>
                <c:pt idx="82">
                  <c:v>4.858647232658897</c:v>
                </c:pt>
                <c:pt idx="83">
                  <c:v>4.7334607994574842</c:v>
                </c:pt>
                <c:pt idx="84">
                  <c:v>4.8029396638064048</c:v>
                </c:pt>
                <c:pt idx="85">
                  <c:v>4.8291831835825105</c:v>
                </c:pt>
                <c:pt idx="86">
                  <c:v>4.7628686993225182</c:v>
                </c:pt>
                <c:pt idx="87">
                  <c:v>4.7044375754940679</c:v>
                </c:pt>
              </c:numCache>
            </c:numRef>
          </c:val>
        </c:ser>
        <c:ser>
          <c:idx val="9"/>
          <c:order val="9"/>
          <c:tx>
            <c:strRef>
              <c:f>'x-y'!$K$436</c:f>
              <c:strCache>
                <c:ptCount val="1"/>
                <c:pt idx="0">
                  <c:v>-25.25</c:v>
                </c:pt>
              </c:strCache>
            </c:strRef>
          </c:tx>
          <c:cat>
            <c:numRef>
              <c:f>'x-y'!$A$437:$A$524</c:f>
              <c:numCache>
                <c:formatCode>General</c:formatCode>
                <c:ptCount val="88"/>
                <c:pt idx="0">
                  <c:v>-22</c:v>
                </c:pt>
                <c:pt idx="1">
                  <c:v>-21.5</c:v>
                </c:pt>
                <c:pt idx="2">
                  <c:v>-21</c:v>
                </c:pt>
                <c:pt idx="3">
                  <c:v>-20.5</c:v>
                </c:pt>
                <c:pt idx="4">
                  <c:v>-20</c:v>
                </c:pt>
                <c:pt idx="5">
                  <c:v>-19.5</c:v>
                </c:pt>
                <c:pt idx="6">
                  <c:v>-19</c:v>
                </c:pt>
                <c:pt idx="7">
                  <c:v>-18.5</c:v>
                </c:pt>
                <c:pt idx="8">
                  <c:v>-18</c:v>
                </c:pt>
                <c:pt idx="9">
                  <c:v>-17.5</c:v>
                </c:pt>
                <c:pt idx="10">
                  <c:v>-17</c:v>
                </c:pt>
                <c:pt idx="11">
                  <c:v>-16.5</c:v>
                </c:pt>
                <c:pt idx="12">
                  <c:v>-16</c:v>
                </c:pt>
                <c:pt idx="13">
                  <c:v>-15.5</c:v>
                </c:pt>
                <c:pt idx="14">
                  <c:v>-15</c:v>
                </c:pt>
                <c:pt idx="15">
                  <c:v>-14.5</c:v>
                </c:pt>
                <c:pt idx="16">
                  <c:v>-14</c:v>
                </c:pt>
                <c:pt idx="17">
                  <c:v>-13.5</c:v>
                </c:pt>
                <c:pt idx="18">
                  <c:v>-13</c:v>
                </c:pt>
                <c:pt idx="19">
                  <c:v>-12.5</c:v>
                </c:pt>
                <c:pt idx="20">
                  <c:v>-12</c:v>
                </c:pt>
                <c:pt idx="21">
                  <c:v>-11.5</c:v>
                </c:pt>
                <c:pt idx="22">
                  <c:v>-11</c:v>
                </c:pt>
                <c:pt idx="23">
                  <c:v>-10.5</c:v>
                </c:pt>
                <c:pt idx="24">
                  <c:v>-10</c:v>
                </c:pt>
                <c:pt idx="25">
                  <c:v>-9.5</c:v>
                </c:pt>
                <c:pt idx="26">
                  <c:v>-9</c:v>
                </c:pt>
                <c:pt idx="27">
                  <c:v>-8.5</c:v>
                </c:pt>
                <c:pt idx="28">
                  <c:v>-8</c:v>
                </c:pt>
                <c:pt idx="29">
                  <c:v>-7.5</c:v>
                </c:pt>
                <c:pt idx="30">
                  <c:v>-7</c:v>
                </c:pt>
                <c:pt idx="31">
                  <c:v>-6.5</c:v>
                </c:pt>
                <c:pt idx="32">
                  <c:v>-6</c:v>
                </c:pt>
                <c:pt idx="33">
                  <c:v>-5.5</c:v>
                </c:pt>
                <c:pt idx="34">
                  <c:v>-5</c:v>
                </c:pt>
                <c:pt idx="35">
                  <c:v>-4.5</c:v>
                </c:pt>
                <c:pt idx="36">
                  <c:v>-4</c:v>
                </c:pt>
                <c:pt idx="37">
                  <c:v>-3.5</c:v>
                </c:pt>
                <c:pt idx="38">
                  <c:v>-3</c:v>
                </c:pt>
                <c:pt idx="39">
                  <c:v>-2.5</c:v>
                </c:pt>
                <c:pt idx="40">
                  <c:v>-2</c:v>
                </c:pt>
                <c:pt idx="41">
                  <c:v>-1.5</c:v>
                </c:pt>
                <c:pt idx="42">
                  <c:v>-1</c:v>
                </c:pt>
                <c:pt idx="43">
                  <c:v>-0.5</c:v>
                </c:pt>
                <c:pt idx="44">
                  <c:v>0</c:v>
                </c:pt>
                <c:pt idx="45">
                  <c:v>0.5</c:v>
                </c:pt>
                <c:pt idx="46">
                  <c:v>1</c:v>
                </c:pt>
                <c:pt idx="47">
                  <c:v>1.5</c:v>
                </c:pt>
                <c:pt idx="48">
                  <c:v>2</c:v>
                </c:pt>
                <c:pt idx="49">
                  <c:v>2.5</c:v>
                </c:pt>
                <c:pt idx="50">
                  <c:v>3</c:v>
                </c:pt>
                <c:pt idx="51">
                  <c:v>3.5</c:v>
                </c:pt>
                <c:pt idx="52">
                  <c:v>4</c:v>
                </c:pt>
                <c:pt idx="53">
                  <c:v>4.5</c:v>
                </c:pt>
                <c:pt idx="54">
                  <c:v>5</c:v>
                </c:pt>
                <c:pt idx="55">
                  <c:v>5.5</c:v>
                </c:pt>
                <c:pt idx="56">
                  <c:v>6</c:v>
                </c:pt>
                <c:pt idx="57">
                  <c:v>6.5</c:v>
                </c:pt>
                <c:pt idx="58">
                  <c:v>7</c:v>
                </c:pt>
                <c:pt idx="59">
                  <c:v>7.5</c:v>
                </c:pt>
                <c:pt idx="60">
                  <c:v>8</c:v>
                </c:pt>
                <c:pt idx="61">
                  <c:v>8.5</c:v>
                </c:pt>
                <c:pt idx="62">
                  <c:v>9</c:v>
                </c:pt>
                <c:pt idx="63">
                  <c:v>9.5</c:v>
                </c:pt>
                <c:pt idx="64">
                  <c:v>10</c:v>
                </c:pt>
                <c:pt idx="65">
                  <c:v>10.5</c:v>
                </c:pt>
                <c:pt idx="66">
                  <c:v>11</c:v>
                </c:pt>
                <c:pt idx="67">
                  <c:v>11.5</c:v>
                </c:pt>
                <c:pt idx="68">
                  <c:v>12</c:v>
                </c:pt>
                <c:pt idx="69">
                  <c:v>12.5</c:v>
                </c:pt>
                <c:pt idx="70">
                  <c:v>13</c:v>
                </c:pt>
                <c:pt idx="71">
                  <c:v>13.5</c:v>
                </c:pt>
                <c:pt idx="72">
                  <c:v>14</c:v>
                </c:pt>
                <c:pt idx="73">
                  <c:v>14.5</c:v>
                </c:pt>
                <c:pt idx="74">
                  <c:v>15</c:v>
                </c:pt>
                <c:pt idx="75">
                  <c:v>15.5</c:v>
                </c:pt>
                <c:pt idx="76">
                  <c:v>16</c:v>
                </c:pt>
                <c:pt idx="77">
                  <c:v>16.5</c:v>
                </c:pt>
                <c:pt idx="78">
                  <c:v>17</c:v>
                </c:pt>
                <c:pt idx="79">
                  <c:v>17.5</c:v>
                </c:pt>
                <c:pt idx="80">
                  <c:v>18</c:v>
                </c:pt>
                <c:pt idx="81">
                  <c:v>18.5</c:v>
                </c:pt>
                <c:pt idx="82">
                  <c:v>19</c:v>
                </c:pt>
                <c:pt idx="83">
                  <c:v>19.5</c:v>
                </c:pt>
                <c:pt idx="84">
                  <c:v>20</c:v>
                </c:pt>
                <c:pt idx="85">
                  <c:v>20.5</c:v>
                </c:pt>
                <c:pt idx="86">
                  <c:v>21</c:v>
                </c:pt>
                <c:pt idx="87">
                  <c:v>21.5</c:v>
                </c:pt>
              </c:numCache>
            </c:numRef>
          </c:cat>
          <c:val>
            <c:numRef>
              <c:f>'x-y'!$K$437:$K$524</c:f>
              <c:numCache>
                <c:formatCode>0.00E+00</c:formatCode>
                <c:ptCount val="88"/>
                <c:pt idx="0">
                  <c:v>4.5362652817690323</c:v>
                </c:pt>
                <c:pt idx="1">
                  <c:v>4.4363438492068612</c:v>
                </c:pt>
                <c:pt idx="2">
                  <c:v>4.1604556415476797</c:v>
                </c:pt>
                <c:pt idx="3">
                  <c:v>4.4253054001598358</c:v>
                </c:pt>
                <c:pt idx="4">
                  <c:v>4.8342553391664316</c:v>
                </c:pt>
                <c:pt idx="5">
                  <c:v>4.9809327179985425</c:v>
                </c:pt>
                <c:pt idx="6">
                  <c:v>5.0750310045473332</c:v>
                </c:pt>
                <c:pt idx="7">
                  <c:v>5.070801309422146</c:v>
                </c:pt>
                <c:pt idx="8">
                  <c:v>5.0757095126041678</c:v>
                </c:pt>
                <c:pt idx="9">
                  <c:v>5.2215266889757332</c:v>
                </c:pt>
                <c:pt idx="10">
                  <c:v>5.633767456456928</c:v>
                </c:pt>
                <c:pt idx="11">
                  <c:v>5.7504172249253696</c:v>
                </c:pt>
                <c:pt idx="12">
                  <c:v>5.9789048793457917</c:v>
                </c:pt>
                <c:pt idx="13">
                  <c:v>6.3194127974300551</c:v>
                </c:pt>
                <c:pt idx="14">
                  <c:v>6.3741752936759104</c:v>
                </c:pt>
                <c:pt idx="15">
                  <c:v>6.6437171285599836</c:v>
                </c:pt>
                <c:pt idx="16">
                  <c:v>7.0394024894625273</c:v>
                </c:pt>
                <c:pt idx="17">
                  <c:v>7.2110611589987901</c:v>
                </c:pt>
                <c:pt idx="18">
                  <c:v>7.6420131716620174</c:v>
                </c:pt>
                <c:pt idx="19">
                  <c:v>8.2574496890911586</c:v>
                </c:pt>
                <c:pt idx="20">
                  <c:v>8.9376207221039081</c:v>
                </c:pt>
                <c:pt idx="21">
                  <c:v>9.6426083072800353</c:v>
                </c:pt>
                <c:pt idx="22">
                  <c:v>10.302209220538398</c:v>
                </c:pt>
                <c:pt idx="23">
                  <c:v>10.995989693318094</c:v>
                </c:pt>
                <c:pt idx="24">
                  <c:v>11.491613224177273</c:v>
                </c:pt>
                <c:pt idx="25">
                  <c:v>11.856380684269078</c:v>
                </c:pt>
                <c:pt idx="26">
                  <c:v>12.17036145603981</c:v>
                </c:pt>
                <c:pt idx="27">
                  <c:v>12.33244695661859</c:v>
                </c:pt>
                <c:pt idx="28">
                  <c:v>12.3727602645322</c:v>
                </c:pt>
                <c:pt idx="29">
                  <c:v>12.478239380136793</c:v>
                </c:pt>
                <c:pt idx="30">
                  <c:v>12.399194122910504</c:v>
                </c:pt>
                <c:pt idx="31">
                  <c:v>12.384520654886913</c:v>
                </c:pt>
                <c:pt idx="32">
                  <c:v>12.280998162972498</c:v>
                </c:pt>
                <c:pt idx="33">
                  <c:v>12.275897279344811</c:v>
                </c:pt>
                <c:pt idx="34">
                  <c:v>12.211461403321005</c:v>
                </c:pt>
                <c:pt idx="35">
                  <c:v>12.081395257936663</c:v>
                </c:pt>
                <c:pt idx="36">
                  <c:v>12.120951303545613</c:v>
                </c:pt>
                <c:pt idx="37">
                  <c:v>12.135539035343669</c:v>
                </c:pt>
                <c:pt idx="38">
                  <c:v>12.066419272601108</c:v>
                </c:pt>
                <c:pt idx="39">
                  <c:v>12.052618614568898</c:v>
                </c:pt>
                <c:pt idx="40">
                  <c:v>12.061936668737278</c:v>
                </c:pt>
                <c:pt idx="41">
                  <c:v>12.120390218294764</c:v>
                </c:pt>
                <c:pt idx="42">
                  <c:v>12.142394026382833</c:v>
                </c:pt>
                <c:pt idx="43">
                  <c:v>12.156235069278548</c:v>
                </c:pt>
                <c:pt idx="44">
                  <c:v>12.137059874759844</c:v>
                </c:pt>
                <c:pt idx="45">
                  <c:v>12.135194504257079</c:v>
                </c:pt>
                <c:pt idx="46">
                  <c:v>12.128668560325819</c:v>
                </c:pt>
                <c:pt idx="47">
                  <c:v>12.087550650601939</c:v>
                </c:pt>
                <c:pt idx="48">
                  <c:v>12.037791524992135</c:v>
                </c:pt>
                <c:pt idx="49">
                  <c:v>12.062342323269746</c:v>
                </c:pt>
                <c:pt idx="50">
                  <c:v>12.021477078280915</c:v>
                </c:pt>
                <c:pt idx="51">
                  <c:v>12.094673302975751</c:v>
                </c:pt>
                <c:pt idx="52">
                  <c:v>12.154082633930438</c:v>
                </c:pt>
                <c:pt idx="53">
                  <c:v>12.188190213314305</c:v>
                </c:pt>
                <c:pt idx="54">
                  <c:v>12.297496706192357</c:v>
                </c:pt>
                <c:pt idx="55">
                  <c:v>12.267570827096817</c:v>
                </c:pt>
                <c:pt idx="56">
                  <c:v>12.370068363396754</c:v>
                </c:pt>
                <c:pt idx="57">
                  <c:v>12.399540367818956</c:v>
                </c:pt>
                <c:pt idx="58">
                  <c:v>12.455342155944663</c:v>
                </c:pt>
                <c:pt idx="59">
                  <c:v>12.40244762878052</c:v>
                </c:pt>
                <c:pt idx="60">
                  <c:v>12.33918814908899</c:v>
                </c:pt>
                <c:pt idx="61">
                  <c:v>12.199311115248557</c:v>
                </c:pt>
                <c:pt idx="62">
                  <c:v>11.868156242502705</c:v>
                </c:pt>
                <c:pt idx="63">
                  <c:v>11.472780298120545</c:v>
                </c:pt>
                <c:pt idx="64">
                  <c:v>11.00335059794784</c:v>
                </c:pt>
                <c:pt idx="65">
                  <c:v>10.230986508251252</c:v>
                </c:pt>
                <c:pt idx="66">
                  <c:v>9.5031359747793331</c:v>
                </c:pt>
                <c:pt idx="67">
                  <c:v>8.8394396999706473</c:v>
                </c:pt>
                <c:pt idx="68">
                  <c:v>8.3037370872237801</c:v>
                </c:pt>
                <c:pt idx="69">
                  <c:v>7.7609815545114333</c:v>
                </c:pt>
                <c:pt idx="70">
                  <c:v>7.3025813577609195</c:v>
                </c:pt>
                <c:pt idx="71">
                  <c:v>6.733570541003159</c:v>
                </c:pt>
                <c:pt idx="72">
                  <c:v>6.5320932608796616</c:v>
                </c:pt>
                <c:pt idx="73">
                  <c:v>6.222058970848499</c:v>
                </c:pt>
                <c:pt idx="74">
                  <c:v>5.8447292527139316</c:v>
                </c:pt>
                <c:pt idx="75">
                  <c:v>5.6301291430752594</c:v>
                </c:pt>
                <c:pt idx="76">
                  <c:v>5.590209665203667</c:v>
                </c:pt>
                <c:pt idx="77">
                  <c:v>5.5101736682154696</c:v>
                </c:pt>
                <c:pt idx="78">
                  <c:v>5.186307861952467</c:v>
                </c:pt>
                <c:pt idx="79">
                  <c:v>5.0804788695538408</c:v>
                </c:pt>
                <c:pt idx="80">
                  <c:v>4.8708235108662157</c:v>
                </c:pt>
                <c:pt idx="81">
                  <c:v>4.7700484466257285</c:v>
                </c:pt>
                <c:pt idx="82">
                  <c:v>4.8711956858612773</c:v>
                </c:pt>
                <c:pt idx="83">
                  <c:v>4.8201415455241001</c:v>
                </c:pt>
                <c:pt idx="84">
                  <c:v>4.7713136794525974</c:v>
                </c:pt>
                <c:pt idx="85">
                  <c:v>4.1829952434734006</c:v>
                </c:pt>
                <c:pt idx="86">
                  <c:v>4.163635326542094</c:v>
                </c:pt>
                <c:pt idx="87">
                  <c:v>4.282071065867215</c:v>
                </c:pt>
              </c:numCache>
            </c:numRef>
          </c:val>
        </c:ser>
        <c:ser>
          <c:idx val="10"/>
          <c:order val="10"/>
          <c:tx>
            <c:strRef>
              <c:f>'x-y'!$L$436</c:f>
              <c:strCache>
                <c:ptCount val="1"/>
                <c:pt idx="0">
                  <c:v>-24.75</c:v>
                </c:pt>
              </c:strCache>
            </c:strRef>
          </c:tx>
          <c:cat>
            <c:numRef>
              <c:f>'x-y'!$A$437:$A$524</c:f>
              <c:numCache>
                <c:formatCode>General</c:formatCode>
                <c:ptCount val="88"/>
                <c:pt idx="0">
                  <c:v>-22</c:v>
                </c:pt>
                <c:pt idx="1">
                  <c:v>-21.5</c:v>
                </c:pt>
                <c:pt idx="2">
                  <c:v>-21</c:v>
                </c:pt>
                <c:pt idx="3">
                  <c:v>-20.5</c:v>
                </c:pt>
                <c:pt idx="4">
                  <c:v>-20</c:v>
                </c:pt>
                <c:pt idx="5">
                  <c:v>-19.5</c:v>
                </c:pt>
                <c:pt idx="6">
                  <c:v>-19</c:v>
                </c:pt>
                <c:pt idx="7">
                  <c:v>-18.5</c:v>
                </c:pt>
                <c:pt idx="8">
                  <c:v>-18</c:v>
                </c:pt>
                <c:pt idx="9">
                  <c:v>-17.5</c:v>
                </c:pt>
                <c:pt idx="10">
                  <c:v>-17</c:v>
                </c:pt>
                <c:pt idx="11">
                  <c:v>-16.5</c:v>
                </c:pt>
                <c:pt idx="12">
                  <c:v>-16</c:v>
                </c:pt>
                <c:pt idx="13">
                  <c:v>-15.5</c:v>
                </c:pt>
                <c:pt idx="14">
                  <c:v>-15</c:v>
                </c:pt>
                <c:pt idx="15">
                  <c:v>-14.5</c:v>
                </c:pt>
                <c:pt idx="16">
                  <c:v>-14</c:v>
                </c:pt>
                <c:pt idx="17">
                  <c:v>-13.5</c:v>
                </c:pt>
                <c:pt idx="18">
                  <c:v>-13</c:v>
                </c:pt>
                <c:pt idx="19">
                  <c:v>-12.5</c:v>
                </c:pt>
                <c:pt idx="20">
                  <c:v>-12</c:v>
                </c:pt>
                <c:pt idx="21">
                  <c:v>-11.5</c:v>
                </c:pt>
                <c:pt idx="22">
                  <c:v>-11</c:v>
                </c:pt>
                <c:pt idx="23">
                  <c:v>-10.5</c:v>
                </c:pt>
                <c:pt idx="24">
                  <c:v>-10</c:v>
                </c:pt>
                <c:pt idx="25">
                  <c:v>-9.5</c:v>
                </c:pt>
                <c:pt idx="26">
                  <c:v>-9</c:v>
                </c:pt>
                <c:pt idx="27">
                  <c:v>-8.5</c:v>
                </c:pt>
                <c:pt idx="28">
                  <c:v>-8</c:v>
                </c:pt>
                <c:pt idx="29">
                  <c:v>-7.5</c:v>
                </c:pt>
                <c:pt idx="30">
                  <c:v>-7</c:v>
                </c:pt>
                <c:pt idx="31">
                  <c:v>-6.5</c:v>
                </c:pt>
                <c:pt idx="32">
                  <c:v>-6</c:v>
                </c:pt>
                <c:pt idx="33">
                  <c:v>-5.5</c:v>
                </c:pt>
                <c:pt idx="34">
                  <c:v>-5</c:v>
                </c:pt>
                <c:pt idx="35">
                  <c:v>-4.5</c:v>
                </c:pt>
                <c:pt idx="36">
                  <c:v>-4</c:v>
                </c:pt>
                <c:pt idx="37">
                  <c:v>-3.5</c:v>
                </c:pt>
                <c:pt idx="38">
                  <c:v>-3</c:v>
                </c:pt>
                <c:pt idx="39">
                  <c:v>-2.5</c:v>
                </c:pt>
                <c:pt idx="40">
                  <c:v>-2</c:v>
                </c:pt>
                <c:pt idx="41">
                  <c:v>-1.5</c:v>
                </c:pt>
                <c:pt idx="42">
                  <c:v>-1</c:v>
                </c:pt>
                <c:pt idx="43">
                  <c:v>-0.5</c:v>
                </c:pt>
                <c:pt idx="44">
                  <c:v>0</c:v>
                </c:pt>
                <c:pt idx="45">
                  <c:v>0.5</c:v>
                </c:pt>
                <c:pt idx="46">
                  <c:v>1</c:v>
                </c:pt>
                <c:pt idx="47">
                  <c:v>1.5</c:v>
                </c:pt>
                <c:pt idx="48">
                  <c:v>2</c:v>
                </c:pt>
                <c:pt idx="49">
                  <c:v>2.5</c:v>
                </c:pt>
                <c:pt idx="50">
                  <c:v>3</c:v>
                </c:pt>
                <c:pt idx="51">
                  <c:v>3.5</c:v>
                </c:pt>
                <c:pt idx="52">
                  <c:v>4</c:v>
                </c:pt>
                <c:pt idx="53">
                  <c:v>4.5</c:v>
                </c:pt>
                <c:pt idx="54">
                  <c:v>5</c:v>
                </c:pt>
                <c:pt idx="55">
                  <c:v>5.5</c:v>
                </c:pt>
                <c:pt idx="56">
                  <c:v>6</c:v>
                </c:pt>
                <c:pt idx="57">
                  <c:v>6.5</c:v>
                </c:pt>
                <c:pt idx="58">
                  <c:v>7</c:v>
                </c:pt>
                <c:pt idx="59">
                  <c:v>7.5</c:v>
                </c:pt>
                <c:pt idx="60">
                  <c:v>8</c:v>
                </c:pt>
                <c:pt idx="61">
                  <c:v>8.5</c:v>
                </c:pt>
                <c:pt idx="62">
                  <c:v>9</c:v>
                </c:pt>
                <c:pt idx="63">
                  <c:v>9.5</c:v>
                </c:pt>
                <c:pt idx="64">
                  <c:v>10</c:v>
                </c:pt>
                <c:pt idx="65">
                  <c:v>10.5</c:v>
                </c:pt>
                <c:pt idx="66">
                  <c:v>11</c:v>
                </c:pt>
                <c:pt idx="67">
                  <c:v>11.5</c:v>
                </c:pt>
                <c:pt idx="68">
                  <c:v>12</c:v>
                </c:pt>
                <c:pt idx="69">
                  <c:v>12.5</c:v>
                </c:pt>
                <c:pt idx="70">
                  <c:v>13</c:v>
                </c:pt>
                <c:pt idx="71">
                  <c:v>13.5</c:v>
                </c:pt>
                <c:pt idx="72">
                  <c:v>14</c:v>
                </c:pt>
                <c:pt idx="73">
                  <c:v>14.5</c:v>
                </c:pt>
                <c:pt idx="74">
                  <c:v>15</c:v>
                </c:pt>
                <c:pt idx="75">
                  <c:v>15.5</c:v>
                </c:pt>
                <c:pt idx="76">
                  <c:v>16</c:v>
                </c:pt>
                <c:pt idx="77">
                  <c:v>16.5</c:v>
                </c:pt>
                <c:pt idx="78">
                  <c:v>17</c:v>
                </c:pt>
                <c:pt idx="79">
                  <c:v>17.5</c:v>
                </c:pt>
                <c:pt idx="80">
                  <c:v>18</c:v>
                </c:pt>
                <c:pt idx="81">
                  <c:v>18.5</c:v>
                </c:pt>
                <c:pt idx="82">
                  <c:v>19</c:v>
                </c:pt>
                <c:pt idx="83">
                  <c:v>19.5</c:v>
                </c:pt>
                <c:pt idx="84">
                  <c:v>20</c:v>
                </c:pt>
                <c:pt idx="85">
                  <c:v>20.5</c:v>
                </c:pt>
                <c:pt idx="86">
                  <c:v>21</c:v>
                </c:pt>
                <c:pt idx="87">
                  <c:v>21.5</c:v>
                </c:pt>
              </c:numCache>
            </c:numRef>
          </c:cat>
          <c:val>
            <c:numRef>
              <c:f>'x-y'!$L$437:$L$524</c:f>
              <c:numCache>
                <c:formatCode>0.00E+00</c:formatCode>
                <c:ptCount val="88"/>
                <c:pt idx="0">
                  <c:v>4.930659638923955</c:v>
                </c:pt>
                <c:pt idx="1">
                  <c:v>4.6062857076784915</c:v>
                </c:pt>
                <c:pt idx="2">
                  <c:v>4.6452439461249035</c:v>
                </c:pt>
                <c:pt idx="3">
                  <c:v>4.846260812576408</c:v>
                </c:pt>
                <c:pt idx="4">
                  <c:v>4.867007672634271</c:v>
                </c:pt>
                <c:pt idx="5">
                  <c:v>4.8398661776108867</c:v>
                </c:pt>
                <c:pt idx="6">
                  <c:v>5.184349438843447</c:v>
                </c:pt>
                <c:pt idx="7">
                  <c:v>5.0190023582192573</c:v>
                </c:pt>
                <c:pt idx="8">
                  <c:v>5.4752041799499489</c:v>
                </c:pt>
                <c:pt idx="9">
                  <c:v>5.7472519930913792</c:v>
                </c:pt>
                <c:pt idx="10">
                  <c:v>5.7868843030946264</c:v>
                </c:pt>
                <c:pt idx="11">
                  <c:v>5.9581548383468164</c:v>
                </c:pt>
                <c:pt idx="12">
                  <c:v>6.1586611679119976</c:v>
                </c:pt>
                <c:pt idx="13">
                  <c:v>6.4282234613424469</c:v>
                </c:pt>
                <c:pt idx="14">
                  <c:v>6.5472830153999659</c:v>
                </c:pt>
                <c:pt idx="15">
                  <c:v>6.9630836979211344</c:v>
                </c:pt>
                <c:pt idx="16">
                  <c:v>7.0398623644744527</c:v>
                </c:pt>
                <c:pt idx="17">
                  <c:v>7.2423626744951859</c:v>
                </c:pt>
                <c:pt idx="18">
                  <c:v>7.885609732302771</c:v>
                </c:pt>
                <c:pt idx="19">
                  <c:v>8.5298507116444302</c:v>
                </c:pt>
                <c:pt idx="20">
                  <c:v>9.1127616200227415</c:v>
                </c:pt>
                <c:pt idx="21">
                  <c:v>9.7581678411274826</c:v>
                </c:pt>
                <c:pt idx="22">
                  <c:v>10.449442039565243</c:v>
                </c:pt>
                <c:pt idx="23">
                  <c:v>11.100056093114569</c:v>
                </c:pt>
                <c:pt idx="24">
                  <c:v>11.504847137894666</c:v>
                </c:pt>
                <c:pt idx="25">
                  <c:v>11.88291035889603</c:v>
                </c:pt>
                <c:pt idx="26">
                  <c:v>12.219503396600357</c:v>
                </c:pt>
                <c:pt idx="27">
                  <c:v>12.402055435663847</c:v>
                </c:pt>
                <c:pt idx="28">
                  <c:v>12.355801469507188</c:v>
                </c:pt>
                <c:pt idx="29">
                  <c:v>12.5216960742986</c:v>
                </c:pt>
                <c:pt idx="30">
                  <c:v>12.429311962295445</c:v>
                </c:pt>
                <c:pt idx="31">
                  <c:v>12.468032312656822</c:v>
                </c:pt>
                <c:pt idx="32">
                  <c:v>12.404853617474952</c:v>
                </c:pt>
                <c:pt idx="33">
                  <c:v>12.298318670519038</c:v>
                </c:pt>
                <c:pt idx="34">
                  <c:v>12.299678080187297</c:v>
                </c:pt>
                <c:pt idx="35">
                  <c:v>12.214211164378183</c:v>
                </c:pt>
                <c:pt idx="36">
                  <c:v>12.175447318943693</c:v>
                </c:pt>
                <c:pt idx="37">
                  <c:v>12.16060364741298</c:v>
                </c:pt>
                <c:pt idx="38">
                  <c:v>12.096320050056706</c:v>
                </c:pt>
                <c:pt idx="39">
                  <c:v>12.064268741144236</c:v>
                </c:pt>
                <c:pt idx="40">
                  <c:v>12.13696006129681</c:v>
                </c:pt>
                <c:pt idx="41">
                  <c:v>12.175467055992646</c:v>
                </c:pt>
                <c:pt idx="42">
                  <c:v>12.207985208794101</c:v>
                </c:pt>
                <c:pt idx="43">
                  <c:v>12.222765426557881</c:v>
                </c:pt>
                <c:pt idx="44">
                  <c:v>12.266716866665599</c:v>
                </c:pt>
                <c:pt idx="45">
                  <c:v>12.241236018916686</c:v>
                </c:pt>
                <c:pt idx="46">
                  <c:v>12.15632328330887</c:v>
                </c:pt>
                <c:pt idx="47">
                  <c:v>12.166367575015727</c:v>
                </c:pt>
                <c:pt idx="48">
                  <c:v>12.107012112384318</c:v>
                </c:pt>
                <c:pt idx="49">
                  <c:v>12.178199769992426</c:v>
                </c:pt>
                <c:pt idx="50">
                  <c:v>12.052034879585769</c:v>
                </c:pt>
                <c:pt idx="51">
                  <c:v>12.169292823437623</c:v>
                </c:pt>
                <c:pt idx="52">
                  <c:v>12.199359508511334</c:v>
                </c:pt>
                <c:pt idx="53">
                  <c:v>12.284292325154981</c:v>
                </c:pt>
                <c:pt idx="54">
                  <c:v>12.328578656322952</c:v>
                </c:pt>
                <c:pt idx="55">
                  <c:v>12.373113896049343</c:v>
                </c:pt>
                <c:pt idx="56">
                  <c:v>12.39751349279457</c:v>
                </c:pt>
                <c:pt idx="57">
                  <c:v>12.47250657573036</c:v>
                </c:pt>
                <c:pt idx="58">
                  <c:v>12.474787531650399</c:v>
                </c:pt>
                <c:pt idx="59">
                  <c:v>12.409916929061932</c:v>
                </c:pt>
                <c:pt idx="60">
                  <c:v>12.3521950121999</c:v>
                </c:pt>
                <c:pt idx="61">
                  <c:v>12.21574216180662</c:v>
                </c:pt>
                <c:pt idx="62">
                  <c:v>11.887242403335634</c:v>
                </c:pt>
                <c:pt idx="63">
                  <c:v>11.476675824987446</c:v>
                </c:pt>
                <c:pt idx="64">
                  <c:v>11.093698181638571</c:v>
                </c:pt>
                <c:pt idx="65">
                  <c:v>10.345961376708779</c:v>
                </c:pt>
                <c:pt idx="66">
                  <c:v>9.683551510630986</c:v>
                </c:pt>
                <c:pt idx="67">
                  <c:v>9.0165777765284041</c:v>
                </c:pt>
                <c:pt idx="68">
                  <c:v>8.4695995435691049</c:v>
                </c:pt>
                <c:pt idx="69">
                  <c:v>7.8358387893275454</c:v>
                </c:pt>
                <c:pt idx="70">
                  <c:v>7.5606016480222031</c:v>
                </c:pt>
                <c:pt idx="71">
                  <c:v>7.2618188955128673</c:v>
                </c:pt>
                <c:pt idx="72">
                  <c:v>6.7998558685339443</c:v>
                </c:pt>
                <c:pt idx="73">
                  <c:v>6.3782476579708609</c:v>
                </c:pt>
                <c:pt idx="74">
                  <c:v>6.1830950152162298</c:v>
                </c:pt>
                <c:pt idx="75">
                  <c:v>5.7393340739183953</c:v>
                </c:pt>
                <c:pt idx="76">
                  <c:v>5.452231329910302</c:v>
                </c:pt>
                <c:pt idx="77">
                  <c:v>5.3507296209768009</c:v>
                </c:pt>
                <c:pt idx="78">
                  <c:v>5.2635612892501147</c:v>
                </c:pt>
                <c:pt idx="79">
                  <c:v>5.1912704813233939</c:v>
                </c:pt>
                <c:pt idx="80">
                  <c:v>5.2631613372093033</c:v>
                </c:pt>
                <c:pt idx="81">
                  <c:v>5.0189293646214521</c:v>
                </c:pt>
                <c:pt idx="82">
                  <c:v>4.7864606138656365</c:v>
                </c:pt>
                <c:pt idx="83">
                  <c:v>4.7261196105702368</c:v>
                </c:pt>
                <c:pt idx="84">
                  <c:v>4.5999937779344817</c:v>
                </c:pt>
                <c:pt idx="85">
                  <c:v>4.4039611659367175</c:v>
                </c:pt>
                <c:pt idx="86">
                  <c:v>4.1256845266538287</c:v>
                </c:pt>
                <c:pt idx="87">
                  <c:v>3.8637669075412271</c:v>
                </c:pt>
              </c:numCache>
            </c:numRef>
          </c:val>
        </c:ser>
        <c:ser>
          <c:idx val="11"/>
          <c:order val="11"/>
          <c:tx>
            <c:strRef>
              <c:f>'x-y'!$M$436</c:f>
              <c:strCache>
                <c:ptCount val="1"/>
                <c:pt idx="0">
                  <c:v>-24.25</c:v>
                </c:pt>
              </c:strCache>
            </c:strRef>
          </c:tx>
          <c:cat>
            <c:numRef>
              <c:f>'x-y'!$A$437:$A$524</c:f>
              <c:numCache>
                <c:formatCode>General</c:formatCode>
                <c:ptCount val="88"/>
                <c:pt idx="0">
                  <c:v>-22</c:v>
                </c:pt>
                <c:pt idx="1">
                  <c:v>-21.5</c:v>
                </c:pt>
                <c:pt idx="2">
                  <c:v>-21</c:v>
                </c:pt>
                <c:pt idx="3">
                  <c:v>-20.5</c:v>
                </c:pt>
                <c:pt idx="4">
                  <c:v>-20</c:v>
                </c:pt>
                <c:pt idx="5">
                  <c:v>-19.5</c:v>
                </c:pt>
                <c:pt idx="6">
                  <c:v>-19</c:v>
                </c:pt>
                <c:pt idx="7">
                  <c:v>-18.5</c:v>
                </c:pt>
                <c:pt idx="8">
                  <c:v>-18</c:v>
                </c:pt>
                <c:pt idx="9">
                  <c:v>-17.5</c:v>
                </c:pt>
                <c:pt idx="10">
                  <c:v>-17</c:v>
                </c:pt>
                <c:pt idx="11">
                  <c:v>-16.5</c:v>
                </c:pt>
                <c:pt idx="12">
                  <c:v>-16</c:v>
                </c:pt>
                <c:pt idx="13">
                  <c:v>-15.5</c:v>
                </c:pt>
                <c:pt idx="14">
                  <c:v>-15</c:v>
                </c:pt>
                <c:pt idx="15">
                  <c:v>-14.5</c:v>
                </c:pt>
                <c:pt idx="16">
                  <c:v>-14</c:v>
                </c:pt>
                <c:pt idx="17">
                  <c:v>-13.5</c:v>
                </c:pt>
                <c:pt idx="18">
                  <c:v>-13</c:v>
                </c:pt>
                <c:pt idx="19">
                  <c:v>-12.5</c:v>
                </c:pt>
                <c:pt idx="20">
                  <c:v>-12</c:v>
                </c:pt>
                <c:pt idx="21">
                  <c:v>-11.5</c:v>
                </c:pt>
                <c:pt idx="22">
                  <c:v>-11</c:v>
                </c:pt>
                <c:pt idx="23">
                  <c:v>-10.5</c:v>
                </c:pt>
                <c:pt idx="24">
                  <c:v>-10</c:v>
                </c:pt>
                <c:pt idx="25">
                  <c:v>-9.5</c:v>
                </c:pt>
                <c:pt idx="26">
                  <c:v>-9</c:v>
                </c:pt>
                <c:pt idx="27">
                  <c:v>-8.5</c:v>
                </c:pt>
                <c:pt idx="28">
                  <c:v>-8</c:v>
                </c:pt>
                <c:pt idx="29">
                  <c:v>-7.5</c:v>
                </c:pt>
                <c:pt idx="30">
                  <c:v>-7</c:v>
                </c:pt>
                <c:pt idx="31">
                  <c:v>-6.5</c:v>
                </c:pt>
                <c:pt idx="32">
                  <c:v>-6</c:v>
                </c:pt>
                <c:pt idx="33">
                  <c:v>-5.5</c:v>
                </c:pt>
                <c:pt idx="34">
                  <c:v>-5</c:v>
                </c:pt>
                <c:pt idx="35">
                  <c:v>-4.5</c:v>
                </c:pt>
                <c:pt idx="36">
                  <c:v>-4</c:v>
                </c:pt>
                <c:pt idx="37">
                  <c:v>-3.5</c:v>
                </c:pt>
                <c:pt idx="38">
                  <c:v>-3</c:v>
                </c:pt>
                <c:pt idx="39">
                  <c:v>-2.5</c:v>
                </c:pt>
                <c:pt idx="40">
                  <c:v>-2</c:v>
                </c:pt>
                <c:pt idx="41">
                  <c:v>-1.5</c:v>
                </c:pt>
                <c:pt idx="42">
                  <c:v>-1</c:v>
                </c:pt>
                <c:pt idx="43">
                  <c:v>-0.5</c:v>
                </c:pt>
                <c:pt idx="44">
                  <c:v>0</c:v>
                </c:pt>
                <c:pt idx="45">
                  <c:v>0.5</c:v>
                </c:pt>
                <c:pt idx="46">
                  <c:v>1</c:v>
                </c:pt>
                <c:pt idx="47">
                  <c:v>1.5</c:v>
                </c:pt>
                <c:pt idx="48">
                  <c:v>2</c:v>
                </c:pt>
                <c:pt idx="49">
                  <c:v>2.5</c:v>
                </c:pt>
                <c:pt idx="50">
                  <c:v>3</c:v>
                </c:pt>
                <c:pt idx="51">
                  <c:v>3.5</c:v>
                </c:pt>
                <c:pt idx="52">
                  <c:v>4</c:v>
                </c:pt>
                <c:pt idx="53">
                  <c:v>4.5</c:v>
                </c:pt>
                <c:pt idx="54">
                  <c:v>5</c:v>
                </c:pt>
                <c:pt idx="55">
                  <c:v>5.5</c:v>
                </c:pt>
                <c:pt idx="56">
                  <c:v>6</c:v>
                </c:pt>
                <c:pt idx="57">
                  <c:v>6.5</c:v>
                </c:pt>
                <c:pt idx="58">
                  <c:v>7</c:v>
                </c:pt>
                <c:pt idx="59">
                  <c:v>7.5</c:v>
                </c:pt>
                <c:pt idx="60">
                  <c:v>8</c:v>
                </c:pt>
                <c:pt idx="61">
                  <c:v>8.5</c:v>
                </c:pt>
                <c:pt idx="62">
                  <c:v>9</c:v>
                </c:pt>
                <c:pt idx="63">
                  <c:v>9.5</c:v>
                </c:pt>
                <c:pt idx="64">
                  <c:v>10</c:v>
                </c:pt>
                <c:pt idx="65">
                  <c:v>10.5</c:v>
                </c:pt>
                <c:pt idx="66">
                  <c:v>11</c:v>
                </c:pt>
                <c:pt idx="67">
                  <c:v>11.5</c:v>
                </c:pt>
                <c:pt idx="68">
                  <c:v>12</c:v>
                </c:pt>
                <c:pt idx="69">
                  <c:v>12.5</c:v>
                </c:pt>
                <c:pt idx="70">
                  <c:v>13</c:v>
                </c:pt>
                <c:pt idx="71">
                  <c:v>13.5</c:v>
                </c:pt>
                <c:pt idx="72">
                  <c:v>14</c:v>
                </c:pt>
                <c:pt idx="73">
                  <c:v>14.5</c:v>
                </c:pt>
                <c:pt idx="74">
                  <c:v>15</c:v>
                </c:pt>
                <c:pt idx="75">
                  <c:v>15.5</c:v>
                </c:pt>
                <c:pt idx="76">
                  <c:v>16</c:v>
                </c:pt>
                <c:pt idx="77">
                  <c:v>16.5</c:v>
                </c:pt>
                <c:pt idx="78">
                  <c:v>17</c:v>
                </c:pt>
                <c:pt idx="79">
                  <c:v>17.5</c:v>
                </c:pt>
                <c:pt idx="80">
                  <c:v>18</c:v>
                </c:pt>
                <c:pt idx="81">
                  <c:v>18.5</c:v>
                </c:pt>
                <c:pt idx="82">
                  <c:v>19</c:v>
                </c:pt>
                <c:pt idx="83">
                  <c:v>19.5</c:v>
                </c:pt>
                <c:pt idx="84">
                  <c:v>20</c:v>
                </c:pt>
                <c:pt idx="85">
                  <c:v>20.5</c:v>
                </c:pt>
                <c:pt idx="86">
                  <c:v>21</c:v>
                </c:pt>
                <c:pt idx="87">
                  <c:v>21.5</c:v>
                </c:pt>
              </c:numCache>
            </c:numRef>
          </c:cat>
          <c:val>
            <c:numRef>
              <c:f>'x-y'!$M$437:$M$524</c:f>
              <c:numCache>
                <c:formatCode>0.00E+00</c:formatCode>
                <c:ptCount val="88"/>
                <c:pt idx="0">
                  <c:v>4.6107049781180782</c:v>
                </c:pt>
                <c:pt idx="1">
                  <c:v>4.4153541973669244</c:v>
                </c:pt>
                <c:pt idx="2">
                  <c:v>4.4974156606264115</c:v>
                </c:pt>
                <c:pt idx="3">
                  <c:v>4.679972398022211</c:v>
                </c:pt>
                <c:pt idx="4">
                  <c:v>5.0756013745704465</c:v>
                </c:pt>
                <c:pt idx="5">
                  <c:v>5.2329302679606275</c:v>
                </c:pt>
                <c:pt idx="6">
                  <c:v>5.3062640228964657</c:v>
                </c:pt>
                <c:pt idx="7">
                  <c:v>5.4357388609286588</c:v>
                </c:pt>
                <c:pt idx="8">
                  <c:v>5.671272242107019</c:v>
                </c:pt>
                <c:pt idx="9">
                  <c:v>5.7488426337039273</c:v>
                </c:pt>
                <c:pt idx="10">
                  <c:v>5.8387282558846429</c:v>
                </c:pt>
                <c:pt idx="11">
                  <c:v>6.0914118643346127</c:v>
                </c:pt>
                <c:pt idx="12">
                  <c:v>6.1463032132408122</c:v>
                </c:pt>
                <c:pt idx="13">
                  <c:v>6.3596059489198691</c:v>
                </c:pt>
                <c:pt idx="14">
                  <c:v>6.6780674495876884</c:v>
                </c:pt>
                <c:pt idx="15">
                  <c:v>6.8493646190975994</c:v>
                </c:pt>
                <c:pt idx="16">
                  <c:v>7.0461890688943409</c:v>
                </c:pt>
                <c:pt idx="17">
                  <c:v>7.5512845935666704</c:v>
                </c:pt>
                <c:pt idx="18">
                  <c:v>8.1139814430291892</c:v>
                </c:pt>
                <c:pt idx="19">
                  <c:v>8.6278137673645787</c:v>
                </c:pt>
                <c:pt idx="20">
                  <c:v>9.2105351145967216</c:v>
                </c:pt>
                <c:pt idx="21">
                  <c:v>9.8335850562181122</c:v>
                </c:pt>
                <c:pt idx="22">
                  <c:v>10.628653902367729</c:v>
                </c:pt>
                <c:pt idx="23">
                  <c:v>11.121281988639833</c:v>
                </c:pt>
                <c:pt idx="24">
                  <c:v>11.561385004036772</c:v>
                </c:pt>
                <c:pt idx="25">
                  <c:v>11.843304890877819</c:v>
                </c:pt>
                <c:pt idx="26">
                  <c:v>12.116135136200574</c:v>
                </c:pt>
                <c:pt idx="27">
                  <c:v>12.35171318758597</c:v>
                </c:pt>
                <c:pt idx="28">
                  <c:v>12.314060018730403</c:v>
                </c:pt>
                <c:pt idx="29">
                  <c:v>12.454979925909388</c:v>
                </c:pt>
                <c:pt idx="30">
                  <c:v>12.450152892012603</c:v>
                </c:pt>
                <c:pt idx="31">
                  <c:v>12.476907287033869</c:v>
                </c:pt>
                <c:pt idx="32">
                  <c:v>12.393482393041921</c:v>
                </c:pt>
                <c:pt idx="33">
                  <c:v>12.354026989432324</c:v>
                </c:pt>
                <c:pt idx="34">
                  <c:v>12.352789886802773</c:v>
                </c:pt>
                <c:pt idx="35">
                  <c:v>12.256092424723484</c:v>
                </c:pt>
                <c:pt idx="36">
                  <c:v>12.227547425603621</c:v>
                </c:pt>
                <c:pt idx="37">
                  <c:v>12.199026558702414</c:v>
                </c:pt>
                <c:pt idx="38">
                  <c:v>12.047167396177406</c:v>
                </c:pt>
                <c:pt idx="39">
                  <c:v>12.126060501392415</c:v>
                </c:pt>
                <c:pt idx="40">
                  <c:v>12.183580699928802</c:v>
                </c:pt>
                <c:pt idx="41">
                  <c:v>12.207483177609502</c:v>
                </c:pt>
                <c:pt idx="42">
                  <c:v>12.264468250643366</c:v>
                </c:pt>
                <c:pt idx="43">
                  <c:v>12.305009984204096</c:v>
                </c:pt>
                <c:pt idx="44">
                  <c:v>12.284953261037403</c:v>
                </c:pt>
                <c:pt idx="45">
                  <c:v>12.20998628719898</c:v>
                </c:pt>
                <c:pt idx="46">
                  <c:v>12.156432815044626</c:v>
                </c:pt>
                <c:pt idx="47">
                  <c:v>12.205655777966934</c:v>
                </c:pt>
                <c:pt idx="48">
                  <c:v>12.178423872399376</c:v>
                </c:pt>
                <c:pt idx="49">
                  <c:v>12.141775786992962</c:v>
                </c:pt>
                <c:pt idx="50">
                  <c:v>12.076301667228988</c:v>
                </c:pt>
                <c:pt idx="51">
                  <c:v>12.211362972989443</c:v>
                </c:pt>
                <c:pt idx="52">
                  <c:v>12.223555976589367</c:v>
                </c:pt>
                <c:pt idx="53">
                  <c:v>12.312179801237482</c:v>
                </c:pt>
                <c:pt idx="54">
                  <c:v>12.356306695037517</c:v>
                </c:pt>
                <c:pt idx="55">
                  <c:v>12.412155105616009</c:v>
                </c:pt>
                <c:pt idx="56">
                  <c:v>12.420899502970057</c:v>
                </c:pt>
                <c:pt idx="57">
                  <c:v>12.442123886167986</c:v>
                </c:pt>
                <c:pt idx="58">
                  <c:v>12.495807871073747</c:v>
                </c:pt>
                <c:pt idx="59">
                  <c:v>12.364980698562778</c:v>
                </c:pt>
                <c:pt idx="60">
                  <c:v>12.268577736503655</c:v>
                </c:pt>
                <c:pt idx="61">
                  <c:v>12.201032413082443</c:v>
                </c:pt>
                <c:pt idx="62">
                  <c:v>11.913430893223648</c:v>
                </c:pt>
                <c:pt idx="63">
                  <c:v>11.572633321692342</c:v>
                </c:pt>
                <c:pt idx="64">
                  <c:v>11.125111008220301</c:v>
                </c:pt>
                <c:pt idx="65">
                  <c:v>10.472953349065167</c:v>
                </c:pt>
                <c:pt idx="66">
                  <c:v>9.8369817628404448</c:v>
                </c:pt>
                <c:pt idx="67">
                  <c:v>9.088098507565757</c:v>
                </c:pt>
                <c:pt idx="68">
                  <c:v>8.578496718214506</c:v>
                </c:pt>
                <c:pt idx="69">
                  <c:v>8.1313086636314189</c:v>
                </c:pt>
                <c:pt idx="70">
                  <c:v>7.5313563054558967</c:v>
                </c:pt>
                <c:pt idx="71">
                  <c:v>7.0440778335292746</c:v>
                </c:pt>
                <c:pt idx="72">
                  <c:v>6.9144273916155949</c:v>
                </c:pt>
                <c:pt idx="73">
                  <c:v>6.7456793225786189</c:v>
                </c:pt>
                <c:pt idx="74">
                  <c:v>6.3802640869667009</c:v>
                </c:pt>
                <c:pt idx="75">
                  <c:v>6.2404429649430107</c:v>
                </c:pt>
                <c:pt idx="76">
                  <c:v>5.8384657730183438</c:v>
                </c:pt>
                <c:pt idx="77">
                  <c:v>5.3399925043588787</c:v>
                </c:pt>
                <c:pt idx="78">
                  <c:v>5.3863074568013003</c:v>
                </c:pt>
                <c:pt idx="79">
                  <c:v>5.3096829205417517</c:v>
                </c:pt>
                <c:pt idx="80">
                  <c:v>5.2636249972898161</c:v>
                </c:pt>
                <c:pt idx="81">
                  <c:v>4.958645814400076</c:v>
                </c:pt>
                <c:pt idx="82">
                  <c:v>4.8406884223071263</c:v>
                </c:pt>
                <c:pt idx="83">
                  <c:v>4.6427924362776425</c:v>
                </c:pt>
                <c:pt idx="84">
                  <c:v>4.4731255682337823</c:v>
                </c:pt>
                <c:pt idx="85">
                  <c:v>4.0939542531295734</c:v>
                </c:pt>
                <c:pt idx="86">
                  <c:v>4.2687829423401169</c:v>
                </c:pt>
                <c:pt idx="87">
                  <c:v>4.3343759864550746</c:v>
                </c:pt>
              </c:numCache>
            </c:numRef>
          </c:val>
        </c:ser>
        <c:ser>
          <c:idx val="12"/>
          <c:order val="12"/>
          <c:tx>
            <c:strRef>
              <c:f>'x-y'!$N$436</c:f>
              <c:strCache>
                <c:ptCount val="1"/>
                <c:pt idx="0">
                  <c:v>-23.75</c:v>
                </c:pt>
              </c:strCache>
            </c:strRef>
          </c:tx>
          <c:cat>
            <c:numRef>
              <c:f>'x-y'!$A$437:$A$524</c:f>
              <c:numCache>
                <c:formatCode>General</c:formatCode>
                <c:ptCount val="88"/>
                <c:pt idx="0">
                  <c:v>-22</c:v>
                </c:pt>
                <c:pt idx="1">
                  <c:v>-21.5</c:v>
                </c:pt>
                <c:pt idx="2">
                  <c:v>-21</c:v>
                </c:pt>
                <c:pt idx="3">
                  <c:v>-20.5</c:v>
                </c:pt>
                <c:pt idx="4">
                  <c:v>-20</c:v>
                </c:pt>
                <c:pt idx="5">
                  <c:v>-19.5</c:v>
                </c:pt>
                <c:pt idx="6">
                  <c:v>-19</c:v>
                </c:pt>
                <c:pt idx="7">
                  <c:v>-18.5</c:v>
                </c:pt>
                <c:pt idx="8">
                  <c:v>-18</c:v>
                </c:pt>
                <c:pt idx="9">
                  <c:v>-17.5</c:v>
                </c:pt>
                <c:pt idx="10">
                  <c:v>-17</c:v>
                </c:pt>
                <c:pt idx="11">
                  <c:v>-16.5</c:v>
                </c:pt>
                <c:pt idx="12">
                  <c:v>-16</c:v>
                </c:pt>
                <c:pt idx="13">
                  <c:v>-15.5</c:v>
                </c:pt>
                <c:pt idx="14">
                  <c:v>-15</c:v>
                </c:pt>
                <c:pt idx="15">
                  <c:v>-14.5</c:v>
                </c:pt>
                <c:pt idx="16">
                  <c:v>-14</c:v>
                </c:pt>
                <c:pt idx="17">
                  <c:v>-13.5</c:v>
                </c:pt>
                <c:pt idx="18">
                  <c:v>-13</c:v>
                </c:pt>
                <c:pt idx="19">
                  <c:v>-12.5</c:v>
                </c:pt>
                <c:pt idx="20">
                  <c:v>-12</c:v>
                </c:pt>
                <c:pt idx="21">
                  <c:v>-11.5</c:v>
                </c:pt>
                <c:pt idx="22">
                  <c:v>-11</c:v>
                </c:pt>
                <c:pt idx="23">
                  <c:v>-10.5</c:v>
                </c:pt>
                <c:pt idx="24">
                  <c:v>-10</c:v>
                </c:pt>
                <c:pt idx="25">
                  <c:v>-9.5</c:v>
                </c:pt>
                <c:pt idx="26">
                  <c:v>-9</c:v>
                </c:pt>
                <c:pt idx="27">
                  <c:v>-8.5</c:v>
                </c:pt>
                <c:pt idx="28">
                  <c:v>-8</c:v>
                </c:pt>
                <c:pt idx="29">
                  <c:v>-7.5</c:v>
                </c:pt>
                <c:pt idx="30">
                  <c:v>-7</c:v>
                </c:pt>
                <c:pt idx="31">
                  <c:v>-6.5</c:v>
                </c:pt>
                <c:pt idx="32">
                  <c:v>-6</c:v>
                </c:pt>
                <c:pt idx="33">
                  <c:v>-5.5</c:v>
                </c:pt>
                <c:pt idx="34">
                  <c:v>-5</c:v>
                </c:pt>
                <c:pt idx="35">
                  <c:v>-4.5</c:v>
                </c:pt>
                <c:pt idx="36">
                  <c:v>-4</c:v>
                </c:pt>
                <c:pt idx="37">
                  <c:v>-3.5</c:v>
                </c:pt>
                <c:pt idx="38">
                  <c:v>-3</c:v>
                </c:pt>
                <c:pt idx="39">
                  <c:v>-2.5</c:v>
                </c:pt>
                <c:pt idx="40">
                  <c:v>-2</c:v>
                </c:pt>
                <c:pt idx="41">
                  <c:v>-1.5</c:v>
                </c:pt>
                <c:pt idx="42">
                  <c:v>-1</c:v>
                </c:pt>
                <c:pt idx="43">
                  <c:v>-0.5</c:v>
                </c:pt>
                <c:pt idx="44">
                  <c:v>0</c:v>
                </c:pt>
                <c:pt idx="45">
                  <c:v>0.5</c:v>
                </c:pt>
                <c:pt idx="46">
                  <c:v>1</c:v>
                </c:pt>
                <c:pt idx="47">
                  <c:v>1.5</c:v>
                </c:pt>
                <c:pt idx="48">
                  <c:v>2</c:v>
                </c:pt>
                <c:pt idx="49">
                  <c:v>2.5</c:v>
                </c:pt>
                <c:pt idx="50">
                  <c:v>3</c:v>
                </c:pt>
                <c:pt idx="51">
                  <c:v>3.5</c:v>
                </c:pt>
                <c:pt idx="52">
                  <c:v>4</c:v>
                </c:pt>
                <c:pt idx="53">
                  <c:v>4.5</c:v>
                </c:pt>
                <c:pt idx="54">
                  <c:v>5</c:v>
                </c:pt>
                <c:pt idx="55">
                  <c:v>5.5</c:v>
                </c:pt>
                <c:pt idx="56">
                  <c:v>6</c:v>
                </c:pt>
                <c:pt idx="57">
                  <c:v>6.5</c:v>
                </c:pt>
                <c:pt idx="58">
                  <c:v>7</c:v>
                </c:pt>
                <c:pt idx="59">
                  <c:v>7.5</c:v>
                </c:pt>
                <c:pt idx="60">
                  <c:v>8</c:v>
                </c:pt>
                <c:pt idx="61">
                  <c:v>8.5</c:v>
                </c:pt>
                <c:pt idx="62">
                  <c:v>9</c:v>
                </c:pt>
                <c:pt idx="63">
                  <c:v>9.5</c:v>
                </c:pt>
                <c:pt idx="64">
                  <c:v>10</c:v>
                </c:pt>
                <c:pt idx="65">
                  <c:v>10.5</c:v>
                </c:pt>
                <c:pt idx="66">
                  <c:v>11</c:v>
                </c:pt>
                <c:pt idx="67">
                  <c:v>11.5</c:v>
                </c:pt>
                <c:pt idx="68">
                  <c:v>12</c:v>
                </c:pt>
                <c:pt idx="69">
                  <c:v>12.5</c:v>
                </c:pt>
                <c:pt idx="70">
                  <c:v>13</c:v>
                </c:pt>
                <c:pt idx="71">
                  <c:v>13.5</c:v>
                </c:pt>
                <c:pt idx="72">
                  <c:v>14</c:v>
                </c:pt>
                <c:pt idx="73">
                  <c:v>14.5</c:v>
                </c:pt>
                <c:pt idx="74">
                  <c:v>15</c:v>
                </c:pt>
                <c:pt idx="75">
                  <c:v>15.5</c:v>
                </c:pt>
                <c:pt idx="76">
                  <c:v>16</c:v>
                </c:pt>
                <c:pt idx="77">
                  <c:v>16.5</c:v>
                </c:pt>
                <c:pt idx="78">
                  <c:v>17</c:v>
                </c:pt>
                <c:pt idx="79">
                  <c:v>17.5</c:v>
                </c:pt>
                <c:pt idx="80">
                  <c:v>18</c:v>
                </c:pt>
                <c:pt idx="81">
                  <c:v>18.5</c:v>
                </c:pt>
                <c:pt idx="82">
                  <c:v>19</c:v>
                </c:pt>
                <c:pt idx="83">
                  <c:v>19.5</c:v>
                </c:pt>
                <c:pt idx="84">
                  <c:v>20</c:v>
                </c:pt>
                <c:pt idx="85">
                  <c:v>20.5</c:v>
                </c:pt>
                <c:pt idx="86">
                  <c:v>21</c:v>
                </c:pt>
                <c:pt idx="87">
                  <c:v>21.5</c:v>
                </c:pt>
              </c:numCache>
            </c:numRef>
          </c:cat>
          <c:val>
            <c:numRef>
              <c:f>'x-y'!$N$437:$N$524</c:f>
              <c:numCache>
                <c:formatCode>0.00E+00</c:formatCode>
                <c:ptCount val="88"/>
                <c:pt idx="0">
                  <c:v>4.9992410262515623</c:v>
                </c:pt>
                <c:pt idx="1">
                  <c:v>4.7924187725631775</c:v>
                </c:pt>
                <c:pt idx="2">
                  <c:v>4.8963065489693829</c:v>
                </c:pt>
                <c:pt idx="3">
                  <c:v>5.1844263370528942</c:v>
                </c:pt>
                <c:pt idx="4">
                  <c:v>5.1171652352610462</c:v>
                </c:pt>
                <c:pt idx="5">
                  <c:v>5.1791191037423516</c:v>
                </c:pt>
                <c:pt idx="6">
                  <c:v>5.241582050181945</c:v>
                </c:pt>
                <c:pt idx="7">
                  <c:v>5.5805750441182802</c:v>
                </c:pt>
                <c:pt idx="8">
                  <c:v>5.7313183695551775</c:v>
                </c:pt>
                <c:pt idx="9">
                  <c:v>5.8114540388642615</c:v>
                </c:pt>
                <c:pt idx="10">
                  <c:v>5.8782215029537603</c:v>
                </c:pt>
                <c:pt idx="11">
                  <c:v>5.8501677476007075</c:v>
                </c:pt>
                <c:pt idx="12">
                  <c:v>6.1732469770292804</c:v>
                </c:pt>
                <c:pt idx="13">
                  <c:v>6.591733952790845</c:v>
                </c:pt>
                <c:pt idx="14">
                  <c:v>6.9720759014826408</c:v>
                </c:pt>
                <c:pt idx="15">
                  <c:v>7.0311650989531147</c:v>
                </c:pt>
                <c:pt idx="16">
                  <c:v>7.3887017038126368</c:v>
                </c:pt>
                <c:pt idx="17">
                  <c:v>7.8363594977571056</c:v>
                </c:pt>
                <c:pt idx="18">
                  <c:v>8.2213596689061408</c:v>
                </c:pt>
                <c:pt idx="19">
                  <c:v>8.8220560536552473</c:v>
                </c:pt>
                <c:pt idx="20">
                  <c:v>9.3063325286517902</c:v>
                </c:pt>
                <c:pt idx="21">
                  <c:v>9.9842952261499232</c:v>
                </c:pt>
                <c:pt idx="22">
                  <c:v>10.674996854402385</c:v>
                </c:pt>
                <c:pt idx="23">
                  <c:v>11.140371210490587</c:v>
                </c:pt>
                <c:pt idx="24">
                  <c:v>11.510863267670915</c:v>
                </c:pt>
                <c:pt idx="25">
                  <c:v>11.904755972217897</c:v>
                </c:pt>
                <c:pt idx="26">
                  <c:v>12.136560470151561</c:v>
                </c:pt>
                <c:pt idx="27">
                  <c:v>12.382328427335839</c:v>
                </c:pt>
                <c:pt idx="28">
                  <c:v>12.365254322985136</c:v>
                </c:pt>
                <c:pt idx="29">
                  <c:v>12.445247369140359</c:v>
                </c:pt>
                <c:pt idx="30">
                  <c:v>12.54147350287054</c:v>
                </c:pt>
                <c:pt idx="31">
                  <c:v>12.516596399782753</c:v>
                </c:pt>
                <c:pt idx="32">
                  <c:v>12.443016180098139</c:v>
                </c:pt>
                <c:pt idx="33">
                  <c:v>12.475546019695219</c:v>
                </c:pt>
                <c:pt idx="34">
                  <c:v>12.416887457857159</c:v>
                </c:pt>
                <c:pt idx="35">
                  <c:v>12.345486963300898</c:v>
                </c:pt>
                <c:pt idx="36">
                  <c:v>12.274275462028099</c:v>
                </c:pt>
                <c:pt idx="37">
                  <c:v>12.266456472236818</c:v>
                </c:pt>
                <c:pt idx="38">
                  <c:v>12.142293538904134</c:v>
                </c:pt>
                <c:pt idx="39">
                  <c:v>12.178659021036996</c:v>
                </c:pt>
                <c:pt idx="40">
                  <c:v>12.277331707151811</c:v>
                </c:pt>
                <c:pt idx="41">
                  <c:v>12.302100544435115</c:v>
                </c:pt>
                <c:pt idx="42">
                  <c:v>12.328649326062902</c:v>
                </c:pt>
                <c:pt idx="43">
                  <c:v>12.290491853336828</c:v>
                </c:pt>
                <c:pt idx="44">
                  <c:v>12.330296165230765</c:v>
                </c:pt>
                <c:pt idx="45">
                  <c:v>12.288420542961472</c:v>
                </c:pt>
                <c:pt idx="46">
                  <c:v>12.234960338139075</c:v>
                </c:pt>
                <c:pt idx="47">
                  <c:v>12.307344594364954</c:v>
                </c:pt>
                <c:pt idx="48">
                  <c:v>12.176987446263213</c:v>
                </c:pt>
                <c:pt idx="49">
                  <c:v>12.21592722909994</c:v>
                </c:pt>
                <c:pt idx="50">
                  <c:v>12.198573511000138</c:v>
                </c:pt>
                <c:pt idx="51">
                  <c:v>12.278804673885096</c:v>
                </c:pt>
                <c:pt idx="52">
                  <c:v>12.244404245581151</c:v>
                </c:pt>
                <c:pt idx="53">
                  <c:v>12.361058030043276</c:v>
                </c:pt>
                <c:pt idx="54">
                  <c:v>12.459011580971394</c:v>
                </c:pt>
                <c:pt idx="55">
                  <c:v>12.437423606313439</c:v>
                </c:pt>
                <c:pt idx="56">
                  <c:v>12.540732899213664</c:v>
                </c:pt>
                <c:pt idx="57">
                  <c:v>12.46672059116424</c:v>
                </c:pt>
                <c:pt idx="58">
                  <c:v>12.519609849259941</c:v>
                </c:pt>
                <c:pt idx="59">
                  <c:v>12.36323811178738</c:v>
                </c:pt>
                <c:pt idx="60">
                  <c:v>12.310457532498997</c:v>
                </c:pt>
                <c:pt idx="61">
                  <c:v>12.162634319994726</c:v>
                </c:pt>
                <c:pt idx="62">
                  <c:v>11.905079547154756</c:v>
                </c:pt>
                <c:pt idx="63">
                  <c:v>11.665831950088718</c:v>
                </c:pt>
                <c:pt idx="64">
                  <c:v>11.146699875466998</c:v>
                </c:pt>
                <c:pt idx="65">
                  <c:v>10.636322398200962</c:v>
                </c:pt>
                <c:pt idx="66">
                  <c:v>10.002643389314185</c:v>
                </c:pt>
                <c:pt idx="67">
                  <c:v>9.4596954441961003</c:v>
                </c:pt>
                <c:pt idx="68">
                  <c:v>8.7940471291160502</c:v>
                </c:pt>
                <c:pt idx="69">
                  <c:v>8.2905536371157886</c:v>
                </c:pt>
                <c:pt idx="70">
                  <c:v>7.8311330170212869</c:v>
                </c:pt>
                <c:pt idx="71">
                  <c:v>7.3351953692585399</c:v>
                </c:pt>
                <c:pt idx="72">
                  <c:v>6.9633722671458518</c:v>
                </c:pt>
                <c:pt idx="73">
                  <c:v>6.7260366391613466</c:v>
                </c:pt>
                <c:pt idx="74">
                  <c:v>6.8416085366456985</c:v>
                </c:pt>
                <c:pt idx="75">
                  <c:v>6.3122055914460447</c:v>
                </c:pt>
                <c:pt idx="76">
                  <c:v>6.1186359012795117</c:v>
                </c:pt>
                <c:pt idx="77">
                  <c:v>5.8446362515413073</c:v>
                </c:pt>
                <c:pt idx="78">
                  <c:v>5.465592577275098</c:v>
                </c:pt>
                <c:pt idx="79">
                  <c:v>5.3770687470827498</c:v>
                </c:pt>
                <c:pt idx="80">
                  <c:v>5.2224565729181363</c:v>
                </c:pt>
                <c:pt idx="81">
                  <c:v>5.0290861081637122</c:v>
                </c:pt>
                <c:pt idx="82">
                  <c:v>4.9601409670056755</c:v>
                </c:pt>
                <c:pt idx="83">
                  <c:v>4.882559405748065</c:v>
                </c:pt>
                <c:pt idx="84">
                  <c:v>4.6204375245294385</c:v>
                </c:pt>
                <c:pt idx="85">
                  <c:v>4.3990186535197981</c:v>
                </c:pt>
                <c:pt idx="86">
                  <c:v>4.4032738668533602</c:v>
                </c:pt>
                <c:pt idx="87">
                  <c:v>4.6650538330000106</c:v>
                </c:pt>
              </c:numCache>
            </c:numRef>
          </c:val>
        </c:ser>
        <c:ser>
          <c:idx val="13"/>
          <c:order val="13"/>
          <c:tx>
            <c:strRef>
              <c:f>'x-y'!$O$436</c:f>
              <c:strCache>
                <c:ptCount val="1"/>
                <c:pt idx="0">
                  <c:v>-23.25</c:v>
                </c:pt>
              </c:strCache>
            </c:strRef>
          </c:tx>
          <c:cat>
            <c:numRef>
              <c:f>'x-y'!$A$437:$A$524</c:f>
              <c:numCache>
                <c:formatCode>General</c:formatCode>
                <c:ptCount val="88"/>
                <c:pt idx="0">
                  <c:v>-22</c:v>
                </c:pt>
                <c:pt idx="1">
                  <c:v>-21.5</c:v>
                </c:pt>
                <c:pt idx="2">
                  <c:v>-21</c:v>
                </c:pt>
                <c:pt idx="3">
                  <c:v>-20.5</c:v>
                </c:pt>
                <c:pt idx="4">
                  <c:v>-20</c:v>
                </c:pt>
                <c:pt idx="5">
                  <c:v>-19.5</c:v>
                </c:pt>
                <c:pt idx="6">
                  <c:v>-19</c:v>
                </c:pt>
                <c:pt idx="7">
                  <c:v>-18.5</c:v>
                </c:pt>
                <c:pt idx="8">
                  <c:v>-18</c:v>
                </c:pt>
                <c:pt idx="9">
                  <c:v>-17.5</c:v>
                </c:pt>
                <c:pt idx="10">
                  <c:v>-17</c:v>
                </c:pt>
                <c:pt idx="11">
                  <c:v>-16.5</c:v>
                </c:pt>
                <c:pt idx="12">
                  <c:v>-16</c:v>
                </c:pt>
                <c:pt idx="13">
                  <c:v>-15.5</c:v>
                </c:pt>
                <c:pt idx="14">
                  <c:v>-15</c:v>
                </c:pt>
                <c:pt idx="15">
                  <c:v>-14.5</c:v>
                </c:pt>
                <c:pt idx="16">
                  <c:v>-14</c:v>
                </c:pt>
                <c:pt idx="17">
                  <c:v>-13.5</c:v>
                </c:pt>
                <c:pt idx="18">
                  <c:v>-13</c:v>
                </c:pt>
                <c:pt idx="19">
                  <c:v>-12.5</c:v>
                </c:pt>
                <c:pt idx="20">
                  <c:v>-12</c:v>
                </c:pt>
                <c:pt idx="21">
                  <c:v>-11.5</c:v>
                </c:pt>
                <c:pt idx="22">
                  <c:v>-11</c:v>
                </c:pt>
                <c:pt idx="23">
                  <c:v>-10.5</c:v>
                </c:pt>
                <c:pt idx="24">
                  <c:v>-10</c:v>
                </c:pt>
                <c:pt idx="25">
                  <c:v>-9.5</c:v>
                </c:pt>
                <c:pt idx="26">
                  <c:v>-9</c:v>
                </c:pt>
                <c:pt idx="27">
                  <c:v>-8.5</c:v>
                </c:pt>
                <c:pt idx="28">
                  <c:v>-8</c:v>
                </c:pt>
                <c:pt idx="29">
                  <c:v>-7.5</c:v>
                </c:pt>
                <c:pt idx="30">
                  <c:v>-7</c:v>
                </c:pt>
                <c:pt idx="31">
                  <c:v>-6.5</c:v>
                </c:pt>
                <c:pt idx="32">
                  <c:v>-6</c:v>
                </c:pt>
                <c:pt idx="33">
                  <c:v>-5.5</c:v>
                </c:pt>
                <c:pt idx="34">
                  <c:v>-5</c:v>
                </c:pt>
                <c:pt idx="35">
                  <c:v>-4.5</c:v>
                </c:pt>
                <c:pt idx="36">
                  <c:v>-4</c:v>
                </c:pt>
                <c:pt idx="37">
                  <c:v>-3.5</c:v>
                </c:pt>
                <c:pt idx="38">
                  <c:v>-3</c:v>
                </c:pt>
                <c:pt idx="39">
                  <c:v>-2.5</c:v>
                </c:pt>
                <c:pt idx="40">
                  <c:v>-2</c:v>
                </c:pt>
                <c:pt idx="41">
                  <c:v>-1.5</c:v>
                </c:pt>
                <c:pt idx="42">
                  <c:v>-1</c:v>
                </c:pt>
                <c:pt idx="43">
                  <c:v>-0.5</c:v>
                </c:pt>
                <c:pt idx="44">
                  <c:v>0</c:v>
                </c:pt>
                <c:pt idx="45">
                  <c:v>0.5</c:v>
                </c:pt>
                <c:pt idx="46">
                  <c:v>1</c:v>
                </c:pt>
                <c:pt idx="47">
                  <c:v>1.5</c:v>
                </c:pt>
                <c:pt idx="48">
                  <c:v>2</c:v>
                </c:pt>
                <c:pt idx="49">
                  <c:v>2.5</c:v>
                </c:pt>
                <c:pt idx="50">
                  <c:v>3</c:v>
                </c:pt>
                <c:pt idx="51">
                  <c:v>3.5</c:v>
                </c:pt>
                <c:pt idx="52">
                  <c:v>4</c:v>
                </c:pt>
                <c:pt idx="53">
                  <c:v>4.5</c:v>
                </c:pt>
                <c:pt idx="54">
                  <c:v>5</c:v>
                </c:pt>
                <c:pt idx="55">
                  <c:v>5.5</c:v>
                </c:pt>
                <c:pt idx="56">
                  <c:v>6</c:v>
                </c:pt>
                <c:pt idx="57">
                  <c:v>6.5</c:v>
                </c:pt>
                <c:pt idx="58">
                  <c:v>7</c:v>
                </c:pt>
                <c:pt idx="59">
                  <c:v>7.5</c:v>
                </c:pt>
                <c:pt idx="60">
                  <c:v>8</c:v>
                </c:pt>
                <c:pt idx="61">
                  <c:v>8.5</c:v>
                </c:pt>
                <c:pt idx="62">
                  <c:v>9</c:v>
                </c:pt>
                <c:pt idx="63">
                  <c:v>9.5</c:v>
                </c:pt>
                <c:pt idx="64">
                  <c:v>10</c:v>
                </c:pt>
                <c:pt idx="65">
                  <c:v>10.5</c:v>
                </c:pt>
                <c:pt idx="66">
                  <c:v>11</c:v>
                </c:pt>
                <c:pt idx="67">
                  <c:v>11.5</c:v>
                </c:pt>
                <c:pt idx="68">
                  <c:v>12</c:v>
                </c:pt>
                <c:pt idx="69">
                  <c:v>12.5</c:v>
                </c:pt>
                <c:pt idx="70">
                  <c:v>13</c:v>
                </c:pt>
                <c:pt idx="71">
                  <c:v>13.5</c:v>
                </c:pt>
                <c:pt idx="72">
                  <c:v>14</c:v>
                </c:pt>
                <c:pt idx="73">
                  <c:v>14.5</c:v>
                </c:pt>
                <c:pt idx="74">
                  <c:v>15</c:v>
                </c:pt>
                <c:pt idx="75">
                  <c:v>15.5</c:v>
                </c:pt>
                <c:pt idx="76">
                  <c:v>16</c:v>
                </c:pt>
                <c:pt idx="77">
                  <c:v>16.5</c:v>
                </c:pt>
                <c:pt idx="78">
                  <c:v>17</c:v>
                </c:pt>
                <c:pt idx="79">
                  <c:v>17.5</c:v>
                </c:pt>
                <c:pt idx="80">
                  <c:v>18</c:v>
                </c:pt>
                <c:pt idx="81">
                  <c:v>18.5</c:v>
                </c:pt>
                <c:pt idx="82">
                  <c:v>19</c:v>
                </c:pt>
                <c:pt idx="83">
                  <c:v>19.5</c:v>
                </c:pt>
                <c:pt idx="84">
                  <c:v>20</c:v>
                </c:pt>
                <c:pt idx="85">
                  <c:v>20.5</c:v>
                </c:pt>
                <c:pt idx="86">
                  <c:v>21</c:v>
                </c:pt>
                <c:pt idx="87">
                  <c:v>21.5</c:v>
                </c:pt>
              </c:numCache>
            </c:numRef>
          </c:cat>
          <c:val>
            <c:numRef>
              <c:f>'x-y'!$O$437:$O$524</c:f>
              <c:numCache>
                <c:formatCode>0.00E+00</c:formatCode>
                <c:ptCount val="88"/>
                <c:pt idx="0">
                  <c:v>5.0426916310779673</c:v>
                </c:pt>
                <c:pt idx="1">
                  <c:v>5.1365894039735096</c:v>
                </c:pt>
                <c:pt idx="2">
                  <c:v>4.7355735034302366</c:v>
                </c:pt>
                <c:pt idx="3">
                  <c:v>5.0022517654799561</c:v>
                </c:pt>
                <c:pt idx="4">
                  <c:v>5.0833422177423255</c:v>
                </c:pt>
                <c:pt idx="5">
                  <c:v>5.1934420465034501</c:v>
                </c:pt>
                <c:pt idx="6">
                  <c:v>5.2906421172299201</c:v>
                </c:pt>
                <c:pt idx="7">
                  <c:v>5.5574772669174299</c:v>
                </c:pt>
                <c:pt idx="8">
                  <c:v>5.6449031337902627</c:v>
                </c:pt>
                <c:pt idx="9">
                  <c:v>5.572870917879138</c:v>
                </c:pt>
                <c:pt idx="10">
                  <c:v>5.855127844291931</c:v>
                </c:pt>
                <c:pt idx="11">
                  <c:v>6.0254609221349194</c:v>
                </c:pt>
                <c:pt idx="12">
                  <c:v>6.5189093412979311</c:v>
                </c:pt>
                <c:pt idx="13">
                  <c:v>6.8306096303471548</c:v>
                </c:pt>
                <c:pt idx="14">
                  <c:v>6.9317853977302351</c:v>
                </c:pt>
                <c:pt idx="15">
                  <c:v>7.2011106655115098</c:v>
                </c:pt>
                <c:pt idx="16">
                  <c:v>7.6091245904979434</c:v>
                </c:pt>
                <c:pt idx="17">
                  <c:v>7.984569514900592</c:v>
                </c:pt>
                <c:pt idx="18">
                  <c:v>8.3863801591303524</c:v>
                </c:pt>
                <c:pt idx="19">
                  <c:v>8.9173634506956194</c:v>
                </c:pt>
                <c:pt idx="20">
                  <c:v>9.5423013903565526</c:v>
                </c:pt>
                <c:pt idx="21">
                  <c:v>10.222333336206972</c:v>
                </c:pt>
                <c:pt idx="22">
                  <c:v>10.760168910233393</c:v>
                </c:pt>
                <c:pt idx="23">
                  <c:v>11.232636851843495</c:v>
                </c:pt>
                <c:pt idx="24">
                  <c:v>11.541401475070673</c:v>
                </c:pt>
                <c:pt idx="25">
                  <c:v>12.025833979297145</c:v>
                </c:pt>
                <c:pt idx="26">
                  <c:v>12.182081279277954</c:v>
                </c:pt>
                <c:pt idx="27">
                  <c:v>12.355978852520337</c:v>
                </c:pt>
                <c:pt idx="28">
                  <c:v>12.403165219533223</c:v>
                </c:pt>
                <c:pt idx="29">
                  <c:v>12.563293849008135</c:v>
                </c:pt>
                <c:pt idx="30">
                  <c:v>12.593827087313565</c:v>
                </c:pt>
                <c:pt idx="31">
                  <c:v>12.562852599708119</c:v>
                </c:pt>
                <c:pt idx="32">
                  <c:v>12.533098787149338</c:v>
                </c:pt>
                <c:pt idx="33">
                  <c:v>12.502797448400351</c:v>
                </c:pt>
                <c:pt idx="34">
                  <c:v>12.580325853549503</c:v>
                </c:pt>
                <c:pt idx="35">
                  <c:v>12.45059604448654</c:v>
                </c:pt>
                <c:pt idx="36">
                  <c:v>12.323517770917439</c:v>
                </c:pt>
                <c:pt idx="37">
                  <c:v>12.387782567143219</c:v>
                </c:pt>
                <c:pt idx="38">
                  <c:v>12.263598748612372</c:v>
                </c:pt>
                <c:pt idx="39">
                  <c:v>12.266817934499485</c:v>
                </c:pt>
                <c:pt idx="40">
                  <c:v>12.358451629514912</c:v>
                </c:pt>
                <c:pt idx="41">
                  <c:v>12.395973558144258</c:v>
                </c:pt>
                <c:pt idx="42">
                  <c:v>12.393333976533105</c:v>
                </c:pt>
                <c:pt idx="43">
                  <c:v>12.382332759689865</c:v>
                </c:pt>
                <c:pt idx="44">
                  <c:v>12.401368067202274</c:v>
                </c:pt>
                <c:pt idx="45">
                  <c:v>12.325551043542788</c:v>
                </c:pt>
                <c:pt idx="46">
                  <c:v>12.254208582755279</c:v>
                </c:pt>
                <c:pt idx="47">
                  <c:v>12.28436047451029</c:v>
                </c:pt>
                <c:pt idx="48">
                  <c:v>12.289354926375179</c:v>
                </c:pt>
                <c:pt idx="49">
                  <c:v>12.281460452891698</c:v>
                </c:pt>
                <c:pt idx="50">
                  <c:v>12.274143424727589</c:v>
                </c:pt>
                <c:pt idx="51">
                  <c:v>12.341691424044363</c:v>
                </c:pt>
                <c:pt idx="52">
                  <c:v>12.382733270801767</c:v>
                </c:pt>
                <c:pt idx="53">
                  <c:v>12.460588890013154</c:v>
                </c:pt>
                <c:pt idx="54">
                  <c:v>12.594302678897277</c:v>
                </c:pt>
                <c:pt idx="55">
                  <c:v>12.508780562295332</c:v>
                </c:pt>
                <c:pt idx="56">
                  <c:v>12.630491770276716</c:v>
                </c:pt>
                <c:pt idx="57">
                  <c:v>12.520468182625851</c:v>
                </c:pt>
                <c:pt idx="58">
                  <c:v>12.575016877899765</c:v>
                </c:pt>
                <c:pt idx="59">
                  <c:v>12.403337298982605</c:v>
                </c:pt>
                <c:pt idx="60">
                  <c:v>12.283009671094174</c:v>
                </c:pt>
                <c:pt idx="61">
                  <c:v>12.210725860698341</c:v>
                </c:pt>
                <c:pt idx="62">
                  <c:v>11.915304770318022</c:v>
                </c:pt>
                <c:pt idx="63">
                  <c:v>11.698636342335869</c:v>
                </c:pt>
                <c:pt idx="64">
                  <c:v>11.317932823987315</c:v>
                </c:pt>
                <c:pt idx="65">
                  <c:v>10.746781400790802</c:v>
                </c:pt>
                <c:pt idx="66">
                  <c:v>10.159096573285595</c:v>
                </c:pt>
                <c:pt idx="67">
                  <c:v>9.6855826428412808</c:v>
                </c:pt>
                <c:pt idx="68">
                  <c:v>8.9765942387143109</c:v>
                </c:pt>
                <c:pt idx="69">
                  <c:v>8.4657841083198289</c:v>
                </c:pt>
                <c:pt idx="70">
                  <c:v>7.7953571807914281</c:v>
                </c:pt>
                <c:pt idx="71">
                  <c:v>7.5701173078645958</c:v>
                </c:pt>
                <c:pt idx="72">
                  <c:v>7.0879455609910638</c:v>
                </c:pt>
                <c:pt idx="73">
                  <c:v>6.8915613044895432</c:v>
                </c:pt>
                <c:pt idx="74">
                  <c:v>6.5361582573220955</c:v>
                </c:pt>
                <c:pt idx="75">
                  <c:v>6.4955843659635812</c:v>
                </c:pt>
                <c:pt idx="76">
                  <c:v>6.2536854406149009</c:v>
                </c:pt>
                <c:pt idx="77">
                  <c:v>6.133053034939727</c:v>
                </c:pt>
                <c:pt idx="78">
                  <c:v>5.8482992997978496</c:v>
                </c:pt>
                <c:pt idx="79">
                  <c:v>5.6242888927809247</c:v>
                </c:pt>
                <c:pt idx="80">
                  <c:v>5.3164448353930229</c:v>
                </c:pt>
                <c:pt idx="81">
                  <c:v>4.9822451739825402</c:v>
                </c:pt>
                <c:pt idx="82">
                  <c:v>4.6578347552680652</c:v>
                </c:pt>
                <c:pt idx="83">
                  <c:v>4.8862039433987974</c:v>
                </c:pt>
                <c:pt idx="84">
                  <c:v>4.9540169778648968</c:v>
                </c:pt>
                <c:pt idx="85">
                  <c:v>4.7475530269746802</c:v>
                </c:pt>
                <c:pt idx="86">
                  <c:v>4.4655529902495834</c:v>
                </c:pt>
                <c:pt idx="87">
                  <c:v>4.5128614711739337</c:v>
                </c:pt>
              </c:numCache>
            </c:numRef>
          </c:val>
        </c:ser>
        <c:ser>
          <c:idx val="14"/>
          <c:order val="14"/>
          <c:tx>
            <c:strRef>
              <c:f>'x-y'!$P$436</c:f>
              <c:strCache>
                <c:ptCount val="1"/>
                <c:pt idx="0">
                  <c:v>-22.75</c:v>
                </c:pt>
              </c:strCache>
            </c:strRef>
          </c:tx>
          <c:cat>
            <c:numRef>
              <c:f>'x-y'!$A$437:$A$524</c:f>
              <c:numCache>
                <c:formatCode>General</c:formatCode>
                <c:ptCount val="88"/>
                <c:pt idx="0">
                  <c:v>-22</c:v>
                </c:pt>
                <c:pt idx="1">
                  <c:v>-21.5</c:v>
                </c:pt>
                <c:pt idx="2">
                  <c:v>-21</c:v>
                </c:pt>
                <c:pt idx="3">
                  <c:v>-20.5</c:v>
                </c:pt>
                <c:pt idx="4">
                  <c:v>-20</c:v>
                </c:pt>
                <c:pt idx="5">
                  <c:v>-19.5</c:v>
                </c:pt>
                <c:pt idx="6">
                  <c:v>-19</c:v>
                </c:pt>
                <c:pt idx="7">
                  <c:v>-18.5</c:v>
                </c:pt>
                <c:pt idx="8">
                  <c:v>-18</c:v>
                </c:pt>
                <c:pt idx="9">
                  <c:v>-17.5</c:v>
                </c:pt>
                <c:pt idx="10">
                  <c:v>-17</c:v>
                </c:pt>
                <c:pt idx="11">
                  <c:v>-16.5</c:v>
                </c:pt>
                <c:pt idx="12">
                  <c:v>-16</c:v>
                </c:pt>
                <c:pt idx="13">
                  <c:v>-15.5</c:v>
                </c:pt>
                <c:pt idx="14">
                  <c:v>-15</c:v>
                </c:pt>
                <c:pt idx="15">
                  <c:v>-14.5</c:v>
                </c:pt>
                <c:pt idx="16">
                  <c:v>-14</c:v>
                </c:pt>
                <c:pt idx="17">
                  <c:v>-13.5</c:v>
                </c:pt>
                <c:pt idx="18">
                  <c:v>-13</c:v>
                </c:pt>
                <c:pt idx="19">
                  <c:v>-12.5</c:v>
                </c:pt>
                <c:pt idx="20">
                  <c:v>-12</c:v>
                </c:pt>
                <c:pt idx="21">
                  <c:v>-11.5</c:v>
                </c:pt>
                <c:pt idx="22">
                  <c:v>-11</c:v>
                </c:pt>
                <c:pt idx="23">
                  <c:v>-10.5</c:v>
                </c:pt>
                <c:pt idx="24">
                  <c:v>-10</c:v>
                </c:pt>
                <c:pt idx="25">
                  <c:v>-9.5</c:v>
                </c:pt>
                <c:pt idx="26">
                  <c:v>-9</c:v>
                </c:pt>
                <c:pt idx="27">
                  <c:v>-8.5</c:v>
                </c:pt>
                <c:pt idx="28">
                  <c:v>-8</c:v>
                </c:pt>
                <c:pt idx="29">
                  <c:v>-7.5</c:v>
                </c:pt>
                <c:pt idx="30">
                  <c:v>-7</c:v>
                </c:pt>
                <c:pt idx="31">
                  <c:v>-6.5</c:v>
                </c:pt>
                <c:pt idx="32">
                  <c:v>-6</c:v>
                </c:pt>
                <c:pt idx="33">
                  <c:v>-5.5</c:v>
                </c:pt>
                <c:pt idx="34">
                  <c:v>-5</c:v>
                </c:pt>
                <c:pt idx="35">
                  <c:v>-4.5</c:v>
                </c:pt>
                <c:pt idx="36">
                  <c:v>-4</c:v>
                </c:pt>
                <c:pt idx="37">
                  <c:v>-3.5</c:v>
                </c:pt>
                <c:pt idx="38">
                  <c:v>-3</c:v>
                </c:pt>
                <c:pt idx="39">
                  <c:v>-2.5</c:v>
                </c:pt>
                <c:pt idx="40">
                  <c:v>-2</c:v>
                </c:pt>
                <c:pt idx="41">
                  <c:v>-1.5</c:v>
                </c:pt>
                <c:pt idx="42">
                  <c:v>-1</c:v>
                </c:pt>
                <c:pt idx="43">
                  <c:v>-0.5</c:v>
                </c:pt>
                <c:pt idx="44">
                  <c:v>0</c:v>
                </c:pt>
                <c:pt idx="45">
                  <c:v>0.5</c:v>
                </c:pt>
                <c:pt idx="46">
                  <c:v>1</c:v>
                </c:pt>
                <c:pt idx="47">
                  <c:v>1.5</c:v>
                </c:pt>
                <c:pt idx="48">
                  <c:v>2</c:v>
                </c:pt>
                <c:pt idx="49">
                  <c:v>2.5</c:v>
                </c:pt>
                <c:pt idx="50">
                  <c:v>3</c:v>
                </c:pt>
                <c:pt idx="51">
                  <c:v>3.5</c:v>
                </c:pt>
                <c:pt idx="52">
                  <c:v>4</c:v>
                </c:pt>
                <c:pt idx="53">
                  <c:v>4.5</c:v>
                </c:pt>
                <c:pt idx="54">
                  <c:v>5</c:v>
                </c:pt>
                <c:pt idx="55">
                  <c:v>5.5</c:v>
                </c:pt>
                <c:pt idx="56">
                  <c:v>6</c:v>
                </c:pt>
                <c:pt idx="57">
                  <c:v>6.5</c:v>
                </c:pt>
                <c:pt idx="58">
                  <c:v>7</c:v>
                </c:pt>
                <c:pt idx="59">
                  <c:v>7.5</c:v>
                </c:pt>
                <c:pt idx="60">
                  <c:v>8</c:v>
                </c:pt>
                <c:pt idx="61">
                  <c:v>8.5</c:v>
                </c:pt>
                <c:pt idx="62">
                  <c:v>9</c:v>
                </c:pt>
                <c:pt idx="63">
                  <c:v>9.5</c:v>
                </c:pt>
                <c:pt idx="64">
                  <c:v>10</c:v>
                </c:pt>
                <c:pt idx="65">
                  <c:v>10.5</c:v>
                </c:pt>
                <c:pt idx="66">
                  <c:v>11</c:v>
                </c:pt>
                <c:pt idx="67">
                  <c:v>11.5</c:v>
                </c:pt>
                <c:pt idx="68">
                  <c:v>12</c:v>
                </c:pt>
                <c:pt idx="69">
                  <c:v>12.5</c:v>
                </c:pt>
                <c:pt idx="70">
                  <c:v>13</c:v>
                </c:pt>
                <c:pt idx="71">
                  <c:v>13.5</c:v>
                </c:pt>
                <c:pt idx="72">
                  <c:v>14</c:v>
                </c:pt>
                <c:pt idx="73">
                  <c:v>14.5</c:v>
                </c:pt>
                <c:pt idx="74">
                  <c:v>15</c:v>
                </c:pt>
                <c:pt idx="75">
                  <c:v>15.5</c:v>
                </c:pt>
                <c:pt idx="76">
                  <c:v>16</c:v>
                </c:pt>
                <c:pt idx="77">
                  <c:v>16.5</c:v>
                </c:pt>
                <c:pt idx="78">
                  <c:v>17</c:v>
                </c:pt>
                <c:pt idx="79">
                  <c:v>17.5</c:v>
                </c:pt>
                <c:pt idx="80">
                  <c:v>18</c:v>
                </c:pt>
                <c:pt idx="81">
                  <c:v>18.5</c:v>
                </c:pt>
                <c:pt idx="82">
                  <c:v>19</c:v>
                </c:pt>
                <c:pt idx="83">
                  <c:v>19.5</c:v>
                </c:pt>
                <c:pt idx="84">
                  <c:v>20</c:v>
                </c:pt>
                <c:pt idx="85">
                  <c:v>20.5</c:v>
                </c:pt>
                <c:pt idx="86">
                  <c:v>21</c:v>
                </c:pt>
                <c:pt idx="87">
                  <c:v>21.5</c:v>
                </c:pt>
              </c:numCache>
            </c:numRef>
          </c:cat>
          <c:val>
            <c:numRef>
              <c:f>'x-y'!$P$437:$P$524</c:f>
              <c:numCache>
                <c:formatCode>0.00E+00</c:formatCode>
                <c:ptCount val="88"/>
                <c:pt idx="0">
                  <c:v>4.842310925534175</c:v>
                </c:pt>
                <c:pt idx="1">
                  <c:v>4.9329582210518135</c:v>
                </c:pt>
                <c:pt idx="2">
                  <c:v>4.9743847556145413</c:v>
                </c:pt>
                <c:pt idx="3">
                  <c:v>5.259735647081957</c:v>
                </c:pt>
                <c:pt idx="4">
                  <c:v>5.5446542802039378</c:v>
                </c:pt>
                <c:pt idx="5">
                  <c:v>5.2433189844504957</c:v>
                </c:pt>
                <c:pt idx="6">
                  <c:v>5.1776811780180294</c:v>
                </c:pt>
                <c:pt idx="7">
                  <c:v>5.5010572236194895</c:v>
                </c:pt>
                <c:pt idx="8">
                  <c:v>5.5148410858000281</c:v>
                </c:pt>
                <c:pt idx="9">
                  <c:v>5.8417634807610783</c:v>
                </c:pt>
                <c:pt idx="10">
                  <c:v>5.9653871120352946</c:v>
                </c:pt>
                <c:pt idx="11">
                  <c:v>6.2471504559270521</c:v>
                </c:pt>
                <c:pt idx="12">
                  <c:v>6.6610559925036759</c:v>
                </c:pt>
                <c:pt idx="13">
                  <c:v>6.8283742136366525</c:v>
                </c:pt>
                <c:pt idx="14">
                  <c:v>7.1441252506533788</c:v>
                </c:pt>
                <c:pt idx="15">
                  <c:v>7.4408887655543436</c:v>
                </c:pt>
                <c:pt idx="16">
                  <c:v>7.7234896081078483</c:v>
                </c:pt>
                <c:pt idx="17">
                  <c:v>8.0473489747807267</c:v>
                </c:pt>
                <c:pt idx="18">
                  <c:v>8.5409643727071387</c:v>
                </c:pt>
                <c:pt idx="19">
                  <c:v>8.9302644551728658</c:v>
                </c:pt>
                <c:pt idx="20">
                  <c:v>9.6500682917795224</c:v>
                </c:pt>
                <c:pt idx="21">
                  <c:v>10.352028639618139</c:v>
                </c:pt>
                <c:pt idx="22">
                  <c:v>10.790806832849981</c:v>
                </c:pt>
                <c:pt idx="23">
                  <c:v>11.367619455169663</c:v>
                </c:pt>
                <c:pt idx="24">
                  <c:v>11.601303834505417</c:v>
                </c:pt>
                <c:pt idx="25">
                  <c:v>11.994984466818881</c:v>
                </c:pt>
                <c:pt idx="26">
                  <c:v>12.200279788664483</c:v>
                </c:pt>
                <c:pt idx="27">
                  <c:v>12.304369055050463</c:v>
                </c:pt>
                <c:pt idx="28">
                  <c:v>12.412731586082241</c:v>
                </c:pt>
                <c:pt idx="29">
                  <c:v>12.570158509191002</c:v>
                </c:pt>
                <c:pt idx="30">
                  <c:v>12.551702548774085</c:v>
                </c:pt>
                <c:pt idx="31">
                  <c:v>12.590286365510051</c:v>
                </c:pt>
                <c:pt idx="32">
                  <c:v>12.592427119401318</c:v>
                </c:pt>
                <c:pt idx="33">
                  <c:v>12.611951421099935</c:v>
                </c:pt>
                <c:pt idx="34">
                  <c:v>12.635024838746679</c:v>
                </c:pt>
                <c:pt idx="35">
                  <c:v>12.445754415645638</c:v>
                </c:pt>
                <c:pt idx="36">
                  <c:v>12.354509087746761</c:v>
                </c:pt>
                <c:pt idx="37">
                  <c:v>12.364066603680365</c:v>
                </c:pt>
                <c:pt idx="38">
                  <c:v>12.321182005693538</c:v>
                </c:pt>
                <c:pt idx="39">
                  <c:v>12.333042868376868</c:v>
                </c:pt>
                <c:pt idx="40">
                  <c:v>12.4040637246906</c:v>
                </c:pt>
                <c:pt idx="41">
                  <c:v>12.394900397086651</c:v>
                </c:pt>
                <c:pt idx="42">
                  <c:v>12.434017356458989</c:v>
                </c:pt>
                <c:pt idx="43">
                  <c:v>12.416917692110687</c:v>
                </c:pt>
                <c:pt idx="44">
                  <c:v>12.501312496184603</c:v>
                </c:pt>
                <c:pt idx="45">
                  <c:v>12.307370980950097</c:v>
                </c:pt>
                <c:pt idx="46">
                  <c:v>12.377543517592921</c:v>
                </c:pt>
                <c:pt idx="47">
                  <c:v>12.334945525747662</c:v>
                </c:pt>
                <c:pt idx="48">
                  <c:v>12.344679898459576</c:v>
                </c:pt>
                <c:pt idx="49">
                  <c:v>12.305972519031558</c:v>
                </c:pt>
                <c:pt idx="50">
                  <c:v>12.339871715469934</c:v>
                </c:pt>
                <c:pt idx="51">
                  <c:v>12.414270309914739</c:v>
                </c:pt>
                <c:pt idx="52">
                  <c:v>12.424966059496485</c:v>
                </c:pt>
                <c:pt idx="53">
                  <c:v>12.538328737023834</c:v>
                </c:pt>
                <c:pt idx="54">
                  <c:v>12.644569337578291</c:v>
                </c:pt>
                <c:pt idx="55">
                  <c:v>12.510076520414065</c:v>
                </c:pt>
                <c:pt idx="56">
                  <c:v>12.565829253545028</c:v>
                </c:pt>
                <c:pt idx="57">
                  <c:v>12.523438290979042</c:v>
                </c:pt>
                <c:pt idx="58">
                  <c:v>12.419315259951563</c:v>
                </c:pt>
                <c:pt idx="59">
                  <c:v>12.391832242105144</c:v>
                </c:pt>
                <c:pt idx="60">
                  <c:v>12.208597673599742</c:v>
                </c:pt>
                <c:pt idx="61">
                  <c:v>12.166079919686887</c:v>
                </c:pt>
                <c:pt idx="62">
                  <c:v>11.912441517008723</c:v>
                </c:pt>
                <c:pt idx="63">
                  <c:v>11.650228489247816</c:v>
                </c:pt>
                <c:pt idx="64">
                  <c:v>11.340189182634004</c:v>
                </c:pt>
                <c:pt idx="65">
                  <c:v>10.808464035670982</c:v>
                </c:pt>
                <c:pt idx="66">
                  <c:v>10.310127621425389</c:v>
                </c:pt>
                <c:pt idx="67">
                  <c:v>9.7054180089250668</c:v>
                </c:pt>
                <c:pt idx="68">
                  <c:v>9.0960501661916613</c:v>
                </c:pt>
                <c:pt idx="69">
                  <c:v>8.8179558772622588</c:v>
                </c:pt>
                <c:pt idx="70">
                  <c:v>8.2046166726468108</c:v>
                </c:pt>
                <c:pt idx="71">
                  <c:v>7.6617679680567878</c:v>
                </c:pt>
                <c:pt idx="72">
                  <c:v>7.4013885686151086</c:v>
                </c:pt>
                <c:pt idx="73">
                  <c:v>7.1603245464852607</c:v>
                </c:pt>
                <c:pt idx="74">
                  <c:v>6.9873839172235268</c:v>
                </c:pt>
                <c:pt idx="75">
                  <c:v>6.4322712497467389</c:v>
                </c:pt>
                <c:pt idx="76">
                  <c:v>6.2277086509614916</c:v>
                </c:pt>
                <c:pt idx="77">
                  <c:v>6.0207281774692287</c:v>
                </c:pt>
                <c:pt idx="78">
                  <c:v>5.8263801399037707</c:v>
                </c:pt>
                <c:pt idx="79">
                  <c:v>5.7651876590330788</c:v>
                </c:pt>
                <c:pt idx="80">
                  <c:v>5.6981960477967766</c:v>
                </c:pt>
                <c:pt idx="81">
                  <c:v>5.3160876222816382</c:v>
                </c:pt>
                <c:pt idx="82">
                  <c:v>4.892403043038783</c:v>
                </c:pt>
                <c:pt idx="83">
                  <c:v>4.9288345120780512</c:v>
                </c:pt>
                <c:pt idx="84">
                  <c:v>4.7687010463843729</c:v>
                </c:pt>
                <c:pt idx="85">
                  <c:v>4.5512612255124685</c:v>
                </c:pt>
                <c:pt idx="86">
                  <c:v>4.4796806586088458</c:v>
                </c:pt>
                <c:pt idx="87">
                  <c:v>4.3808925393236811</c:v>
                </c:pt>
              </c:numCache>
            </c:numRef>
          </c:val>
        </c:ser>
        <c:ser>
          <c:idx val="15"/>
          <c:order val="15"/>
          <c:tx>
            <c:strRef>
              <c:f>'x-y'!$Q$436</c:f>
              <c:strCache>
                <c:ptCount val="1"/>
                <c:pt idx="0">
                  <c:v>-22.25</c:v>
                </c:pt>
              </c:strCache>
            </c:strRef>
          </c:tx>
          <c:cat>
            <c:numRef>
              <c:f>'x-y'!$A$437:$A$524</c:f>
              <c:numCache>
                <c:formatCode>General</c:formatCode>
                <c:ptCount val="88"/>
                <c:pt idx="0">
                  <c:v>-22</c:v>
                </c:pt>
                <c:pt idx="1">
                  <c:v>-21.5</c:v>
                </c:pt>
                <c:pt idx="2">
                  <c:v>-21</c:v>
                </c:pt>
                <c:pt idx="3">
                  <c:v>-20.5</c:v>
                </c:pt>
                <c:pt idx="4">
                  <c:v>-20</c:v>
                </c:pt>
                <c:pt idx="5">
                  <c:v>-19.5</c:v>
                </c:pt>
                <c:pt idx="6">
                  <c:v>-19</c:v>
                </c:pt>
                <c:pt idx="7">
                  <c:v>-18.5</c:v>
                </c:pt>
                <c:pt idx="8">
                  <c:v>-18</c:v>
                </c:pt>
                <c:pt idx="9">
                  <c:v>-17.5</c:v>
                </c:pt>
                <c:pt idx="10">
                  <c:v>-17</c:v>
                </c:pt>
                <c:pt idx="11">
                  <c:v>-16.5</c:v>
                </c:pt>
                <c:pt idx="12">
                  <c:v>-16</c:v>
                </c:pt>
                <c:pt idx="13">
                  <c:v>-15.5</c:v>
                </c:pt>
                <c:pt idx="14">
                  <c:v>-15</c:v>
                </c:pt>
                <c:pt idx="15">
                  <c:v>-14.5</c:v>
                </c:pt>
                <c:pt idx="16">
                  <c:v>-14</c:v>
                </c:pt>
                <c:pt idx="17">
                  <c:v>-13.5</c:v>
                </c:pt>
                <c:pt idx="18">
                  <c:v>-13</c:v>
                </c:pt>
                <c:pt idx="19">
                  <c:v>-12.5</c:v>
                </c:pt>
                <c:pt idx="20">
                  <c:v>-12</c:v>
                </c:pt>
                <c:pt idx="21">
                  <c:v>-11.5</c:v>
                </c:pt>
                <c:pt idx="22">
                  <c:v>-11</c:v>
                </c:pt>
                <c:pt idx="23">
                  <c:v>-10.5</c:v>
                </c:pt>
                <c:pt idx="24">
                  <c:v>-10</c:v>
                </c:pt>
                <c:pt idx="25">
                  <c:v>-9.5</c:v>
                </c:pt>
                <c:pt idx="26">
                  <c:v>-9</c:v>
                </c:pt>
                <c:pt idx="27">
                  <c:v>-8.5</c:v>
                </c:pt>
                <c:pt idx="28">
                  <c:v>-8</c:v>
                </c:pt>
                <c:pt idx="29">
                  <c:v>-7.5</c:v>
                </c:pt>
                <c:pt idx="30">
                  <c:v>-7</c:v>
                </c:pt>
                <c:pt idx="31">
                  <c:v>-6.5</c:v>
                </c:pt>
                <c:pt idx="32">
                  <c:v>-6</c:v>
                </c:pt>
                <c:pt idx="33">
                  <c:v>-5.5</c:v>
                </c:pt>
                <c:pt idx="34">
                  <c:v>-5</c:v>
                </c:pt>
                <c:pt idx="35">
                  <c:v>-4.5</c:v>
                </c:pt>
                <c:pt idx="36">
                  <c:v>-4</c:v>
                </c:pt>
                <c:pt idx="37">
                  <c:v>-3.5</c:v>
                </c:pt>
                <c:pt idx="38">
                  <c:v>-3</c:v>
                </c:pt>
                <c:pt idx="39">
                  <c:v>-2.5</c:v>
                </c:pt>
                <c:pt idx="40">
                  <c:v>-2</c:v>
                </c:pt>
                <c:pt idx="41">
                  <c:v>-1.5</c:v>
                </c:pt>
                <c:pt idx="42">
                  <c:v>-1</c:v>
                </c:pt>
                <c:pt idx="43">
                  <c:v>-0.5</c:v>
                </c:pt>
                <c:pt idx="44">
                  <c:v>0</c:v>
                </c:pt>
                <c:pt idx="45">
                  <c:v>0.5</c:v>
                </c:pt>
                <c:pt idx="46">
                  <c:v>1</c:v>
                </c:pt>
                <c:pt idx="47">
                  <c:v>1.5</c:v>
                </c:pt>
                <c:pt idx="48">
                  <c:v>2</c:v>
                </c:pt>
                <c:pt idx="49">
                  <c:v>2.5</c:v>
                </c:pt>
                <c:pt idx="50">
                  <c:v>3</c:v>
                </c:pt>
                <c:pt idx="51">
                  <c:v>3.5</c:v>
                </c:pt>
                <c:pt idx="52">
                  <c:v>4</c:v>
                </c:pt>
                <c:pt idx="53">
                  <c:v>4.5</c:v>
                </c:pt>
                <c:pt idx="54">
                  <c:v>5</c:v>
                </c:pt>
                <c:pt idx="55">
                  <c:v>5.5</c:v>
                </c:pt>
                <c:pt idx="56">
                  <c:v>6</c:v>
                </c:pt>
                <c:pt idx="57">
                  <c:v>6.5</c:v>
                </c:pt>
                <c:pt idx="58">
                  <c:v>7</c:v>
                </c:pt>
                <c:pt idx="59">
                  <c:v>7.5</c:v>
                </c:pt>
                <c:pt idx="60">
                  <c:v>8</c:v>
                </c:pt>
                <c:pt idx="61">
                  <c:v>8.5</c:v>
                </c:pt>
                <c:pt idx="62">
                  <c:v>9</c:v>
                </c:pt>
                <c:pt idx="63">
                  <c:v>9.5</c:v>
                </c:pt>
                <c:pt idx="64">
                  <c:v>10</c:v>
                </c:pt>
                <c:pt idx="65">
                  <c:v>10.5</c:v>
                </c:pt>
                <c:pt idx="66">
                  <c:v>11</c:v>
                </c:pt>
                <c:pt idx="67">
                  <c:v>11.5</c:v>
                </c:pt>
                <c:pt idx="68">
                  <c:v>12</c:v>
                </c:pt>
                <c:pt idx="69">
                  <c:v>12.5</c:v>
                </c:pt>
                <c:pt idx="70">
                  <c:v>13</c:v>
                </c:pt>
                <c:pt idx="71">
                  <c:v>13.5</c:v>
                </c:pt>
                <c:pt idx="72">
                  <c:v>14</c:v>
                </c:pt>
                <c:pt idx="73">
                  <c:v>14.5</c:v>
                </c:pt>
                <c:pt idx="74">
                  <c:v>15</c:v>
                </c:pt>
                <c:pt idx="75">
                  <c:v>15.5</c:v>
                </c:pt>
                <c:pt idx="76">
                  <c:v>16</c:v>
                </c:pt>
                <c:pt idx="77">
                  <c:v>16.5</c:v>
                </c:pt>
                <c:pt idx="78">
                  <c:v>17</c:v>
                </c:pt>
                <c:pt idx="79">
                  <c:v>17.5</c:v>
                </c:pt>
                <c:pt idx="80">
                  <c:v>18</c:v>
                </c:pt>
                <c:pt idx="81">
                  <c:v>18.5</c:v>
                </c:pt>
                <c:pt idx="82">
                  <c:v>19</c:v>
                </c:pt>
                <c:pt idx="83">
                  <c:v>19.5</c:v>
                </c:pt>
                <c:pt idx="84">
                  <c:v>20</c:v>
                </c:pt>
                <c:pt idx="85">
                  <c:v>20.5</c:v>
                </c:pt>
                <c:pt idx="86">
                  <c:v>21</c:v>
                </c:pt>
                <c:pt idx="87">
                  <c:v>21.5</c:v>
                </c:pt>
              </c:numCache>
            </c:numRef>
          </c:cat>
          <c:val>
            <c:numRef>
              <c:f>'x-y'!$Q$437:$Q$524</c:f>
              <c:numCache>
                <c:formatCode>0.00E+00</c:formatCode>
                <c:ptCount val="88"/>
                <c:pt idx="0">
                  <c:v>5.0953540807323678</c:v>
                </c:pt>
                <c:pt idx="1">
                  <c:v>5.1490436579736079</c:v>
                </c:pt>
                <c:pt idx="2">
                  <c:v>4.9992027970435151</c:v>
                </c:pt>
                <c:pt idx="3">
                  <c:v>5.0534885038537318</c:v>
                </c:pt>
                <c:pt idx="4">
                  <c:v>4.9880273210020336</c:v>
                </c:pt>
                <c:pt idx="5">
                  <c:v>4.9431584953935923</c:v>
                </c:pt>
                <c:pt idx="6">
                  <c:v>5.0642025333696541</c:v>
                </c:pt>
                <c:pt idx="7">
                  <c:v>5.3652909842946315</c:v>
                </c:pt>
                <c:pt idx="8">
                  <c:v>5.6237918012896539</c:v>
                </c:pt>
                <c:pt idx="9">
                  <c:v>5.9435615399203483</c:v>
                </c:pt>
                <c:pt idx="10">
                  <c:v>6.1632946739074574</c:v>
                </c:pt>
                <c:pt idx="11">
                  <c:v>6.3600284267211178</c:v>
                </c:pt>
                <c:pt idx="12">
                  <c:v>6.5469959850874675</c:v>
                </c:pt>
                <c:pt idx="13">
                  <c:v>6.8533259046534392</c:v>
                </c:pt>
                <c:pt idx="14">
                  <c:v>7.0884187336754501</c:v>
                </c:pt>
                <c:pt idx="15">
                  <c:v>7.4319201763237555</c:v>
                </c:pt>
                <c:pt idx="16">
                  <c:v>7.7663803909365079</c:v>
                </c:pt>
                <c:pt idx="17">
                  <c:v>7.9683869413510928</c:v>
                </c:pt>
                <c:pt idx="18">
                  <c:v>8.6608582840539015</c:v>
                </c:pt>
                <c:pt idx="19">
                  <c:v>9.0818409181397541</c:v>
                </c:pt>
                <c:pt idx="20">
                  <c:v>9.8491694210189813</c:v>
                </c:pt>
                <c:pt idx="21">
                  <c:v>10.478752455257798</c:v>
                </c:pt>
                <c:pt idx="22">
                  <c:v>11.08733430446885</c:v>
                </c:pt>
                <c:pt idx="23">
                  <c:v>11.489851632295492</c:v>
                </c:pt>
                <c:pt idx="24">
                  <c:v>11.784215934910295</c:v>
                </c:pt>
                <c:pt idx="25">
                  <c:v>11.952207269525845</c:v>
                </c:pt>
                <c:pt idx="26">
                  <c:v>12.265162498489792</c:v>
                </c:pt>
                <c:pt idx="27">
                  <c:v>12.314268437623804</c:v>
                </c:pt>
                <c:pt idx="28">
                  <c:v>12.541542811342309</c:v>
                </c:pt>
                <c:pt idx="29">
                  <c:v>12.509117345601032</c:v>
                </c:pt>
                <c:pt idx="30">
                  <c:v>12.660521837776519</c:v>
                </c:pt>
                <c:pt idx="31">
                  <c:v>12.681310069334842</c:v>
                </c:pt>
                <c:pt idx="32">
                  <c:v>12.696624549204785</c:v>
                </c:pt>
                <c:pt idx="33">
                  <c:v>12.743354826388714</c:v>
                </c:pt>
                <c:pt idx="34">
                  <c:v>12.720694574253528</c:v>
                </c:pt>
                <c:pt idx="35">
                  <c:v>12.564029357762035</c:v>
                </c:pt>
                <c:pt idx="36">
                  <c:v>12.45674740484429</c:v>
                </c:pt>
                <c:pt idx="37">
                  <c:v>12.419836213860391</c:v>
                </c:pt>
                <c:pt idx="38">
                  <c:v>12.445724266528195</c:v>
                </c:pt>
                <c:pt idx="39">
                  <c:v>12.403688766244487</c:v>
                </c:pt>
                <c:pt idx="40">
                  <c:v>12.394489732741718</c:v>
                </c:pt>
                <c:pt idx="41">
                  <c:v>12.463266153207581</c:v>
                </c:pt>
                <c:pt idx="42">
                  <c:v>12.453374535112669</c:v>
                </c:pt>
                <c:pt idx="43">
                  <c:v>12.552092030381939</c:v>
                </c:pt>
                <c:pt idx="44">
                  <c:v>12.607830156167813</c:v>
                </c:pt>
                <c:pt idx="45">
                  <c:v>12.486392795403587</c:v>
                </c:pt>
                <c:pt idx="46">
                  <c:v>12.525350161329671</c:v>
                </c:pt>
                <c:pt idx="47">
                  <c:v>12.439124762087365</c:v>
                </c:pt>
                <c:pt idx="48">
                  <c:v>12.442872045655161</c:v>
                </c:pt>
                <c:pt idx="49">
                  <c:v>12.469353937547456</c:v>
                </c:pt>
                <c:pt idx="50">
                  <c:v>12.499130804295758</c:v>
                </c:pt>
                <c:pt idx="51">
                  <c:v>12.551950472189013</c:v>
                </c:pt>
                <c:pt idx="52">
                  <c:v>12.528875230485557</c:v>
                </c:pt>
                <c:pt idx="53">
                  <c:v>12.639607845094819</c:v>
                </c:pt>
                <c:pt idx="54">
                  <c:v>12.684138446844315</c:v>
                </c:pt>
                <c:pt idx="55">
                  <c:v>12.600147942864883</c:v>
                </c:pt>
                <c:pt idx="56">
                  <c:v>12.599173104123599</c:v>
                </c:pt>
                <c:pt idx="57">
                  <c:v>12.578057081815755</c:v>
                </c:pt>
                <c:pt idx="58">
                  <c:v>12.520016780534579</c:v>
                </c:pt>
                <c:pt idx="59">
                  <c:v>12.451369806244301</c:v>
                </c:pt>
                <c:pt idx="60">
                  <c:v>12.292397660818713</c:v>
                </c:pt>
                <c:pt idx="61">
                  <c:v>12.113832199546485</c:v>
                </c:pt>
                <c:pt idx="62">
                  <c:v>11.965758465221327</c:v>
                </c:pt>
                <c:pt idx="63">
                  <c:v>11.729392640194691</c:v>
                </c:pt>
                <c:pt idx="64">
                  <c:v>11.425094019397687</c:v>
                </c:pt>
                <c:pt idx="65">
                  <c:v>10.950600461866088</c:v>
                </c:pt>
                <c:pt idx="66">
                  <c:v>10.273902006882688</c:v>
                </c:pt>
                <c:pt idx="67">
                  <c:v>9.7124935524585254</c:v>
                </c:pt>
                <c:pt idx="68">
                  <c:v>9.2029407817801872</c:v>
                </c:pt>
                <c:pt idx="69">
                  <c:v>8.838639644727273</c:v>
                </c:pt>
                <c:pt idx="70">
                  <c:v>8.4852471433625833</c:v>
                </c:pt>
                <c:pt idx="71">
                  <c:v>7.8682059599910943</c:v>
                </c:pt>
                <c:pt idx="72">
                  <c:v>7.6232233465125345</c:v>
                </c:pt>
                <c:pt idx="73">
                  <c:v>7.3843170968154963</c:v>
                </c:pt>
                <c:pt idx="74">
                  <c:v>7.0011884002335965</c:v>
                </c:pt>
                <c:pt idx="75">
                  <c:v>6.5828247719291975</c:v>
                </c:pt>
                <c:pt idx="76">
                  <c:v>6.2880534179049272</c:v>
                </c:pt>
                <c:pt idx="77">
                  <c:v>5.9219952391991448</c:v>
                </c:pt>
                <c:pt idx="78">
                  <c:v>5.7586090500509455</c:v>
                </c:pt>
                <c:pt idx="79">
                  <c:v>5.7123466907232832</c:v>
                </c:pt>
                <c:pt idx="80">
                  <c:v>5.2587185287555105</c:v>
                </c:pt>
                <c:pt idx="81">
                  <c:v>5.3367572861881358</c:v>
                </c:pt>
                <c:pt idx="82">
                  <c:v>5.3056424768487025</c:v>
                </c:pt>
                <c:pt idx="83">
                  <c:v>5.0786409015801404</c:v>
                </c:pt>
                <c:pt idx="84">
                  <c:v>4.8111705960183926</c:v>
                </c:pt>
                <c:pt idx="85">
                  <c:v>4.7036631245771376</c:v>
                </c:pt>
                <c:pt idx="86">
                  <c:v>4.8306088262476896</c:v>
                </c:pt>
                <c:pt idx="87">
                  <c:v>4.3608531142281626</c:v>
                </c:pt>
              </c:numCache>
            </c:numRef>
          </c:val>
        </c:ser>
        <c:ser>
          <c:idx val="16"/>
          <c:order val="16"/>
          <c:tx>
            <c:strRef>
              <c:f>'x-y'!$R$436</c:f>
              <c:strCache>
                <c:ptCount val="1"/>
                <c:pt idx="0">
                  <c:v>-21.75</c:v>
                </c:pt>
              </c:strCache>
            </c:strRef>
          </c:tx>
          <c:cat>
            <c:numRef>
              <c:f>'x-y'!$A$437:$A$524</c:f>
              <c:numCache>
                <c:formatCode>General</c:formatCode>
                <c:ptCount val="88"/>
                <c:pt idx="0">
                  <c:v>-22</c:v>
                </c:pt>
                <c:pt idx="1">
                  <c:v>-21.5</c:v>
                </c:pt>
                <c:pt idx="2">
                  <c:v>-21</c:v>
                </c:pt>
                <c:pt idx="3">
                  <c:v>-20.5</c:v>
                </c:pt>
                <c:pt idx="4">
                  <c:v>-20</c:v>
                </c:pt>
                <c:pt idx="5">
                  <c:v>-19.5</c:v>
                </c:pt>
                <c:pt idx="6">
                  <c:v>-19</c:v>
                </c:pt>
                <c:pt idx="7">
                  <c:v>-18.5</c:v>
                </c:pt>
                <c:pt idx="8">
                  <c:v>-18</c:v>
                </c:pt>
                <c:pt idx="9">
                  <c:v>-17.5</c:v>
                </c:pt>
                <c:pt idx="10">
                  <c:v>-17</c:v>
                </c:pt>
                <c:pt idx="11">
                  <c:v>-16.5</c:v>
                </c:pt>
                <c:pt idx="12">
                  <c:v>-16</c:v>
                </c:pt>
                <c:pt idx="13">
                  <c:v>-15.5</c:v>
                </c:pt>
                <c:pt idx="14">
                  <c:v>-15</c:v>
                </c:pt>
                <c:pt idx="15">
                  <c:v>-14.5</c:v>
                </c:pt>
                <c:pt idx="16">
                  <c:v>-14</c:v>
                </c:pt>
                <c:pt idx="17">
                  <c:v>-13.5</c:v>
                </c:pt>
                <c:pt idx="18">
                  <c:v>-13</c:v>
                </c:pt>
                <c:pt idx="19">
                  <c:v>-12.5</c:v>
                </c:pt>
                <c:pt idx="20">
                  <c:v>-12</c:v>
                </c:pt>
                <c:pt idx="21">
                  <c:v>-11.5</c:v>
                </c:pt>
                <c:pt idx="22">
                  <c:v>-11</c:v>
                </c:pt>
                <c:pt idx="23">
                  <c:v>-10.5</c:v>
                </c:pt>
                <c:pt idx="24">
                  <c:v>-10</c:v>
                </c:pt>
                <c:pt idx="25">
                  <c:v>-9.5</c:v>
                </c:pt>
                <c:pt idx="26">
                  <c:v>-9</c:v>
                </c:pt>
                <c:pt idx="27">
                  <c:v>-8.5</c:v>
                </c:pt>
                <c:pt idx="28">
                  <c:v>-8</c:v>
                </c:pt>
                <c:pt idx="29">
                  <c:v>-7.5</c:v>
                </c:pt>
                <c:pt idx="30">
                  <c:v>-7</c:v>
                </c:pt>
                <c:pt idx="31">
                  <c:v>-6.5</c:v>
                </c:pt>
                <c:pt idx="32">
                  <c:v>-6</c:v>
                </c:pt>
                <c:pt idx="33">
                  <c:v>-5.5</c:v>
                </c:pt>
                <c:pt idx="34">
                  <c:v>-5</c:v>
                </c:pt>
                <c:pt idx="35">
                  <c:v>-4.5</c:v>
                </c:pt>
                <c:pt idx="36">
                  <c:v>-4</c:v>
                </c:pt>
                <c:pt idx="37">
                  <c:v>-3.5</c:v>
                </c:pt>
                <c:pt idx="38">
                  <c:v>-3</c:v>
                </c:pt>
                <c:pt idx="39">
                  <c:v>-2.5</c:v>
                </c:pt>
                <c:pt idx="40">
                  <c:v>-2</c:v>
                </c:pt>
                <c:pt idx="41">
                  <c:v>-1.5</c:v>
                </c:pt>
                <c:pt idx="42">
                  <c:v>-1</c:v>
                </c:pt>
                <c:pt idx="43">
                  <c:v>-0.5</c:v>
                </c:pt>
                <c:pt idx="44">
                  <c:v>0</c:v>
                </c:pt>
                <c:pt idx="45">
                  <c:v>0.5</c:v>
                </c:pt>
                <c:pt idx="46">
                  <c:v>1</c:v>
                </c:pt>
                <c:pt idx="47">
                  <c:v>1.5</c:v>
                </c:pt>
                <c:pt idx="48">
                  <c:v>2</c:v>
                </c:pt>
                <c:pt idx="49">
                  <c:v>2.5</c:v>
                </c:pt>
                <c:pt idx="50">
                  <c:v>3</c:v>
                </c:pt>
                <c:pt idx="51">
                  <c:v>3.5</c:v>
                </c:pt>
                <c:pt idx="52">
                  <c:v>4</c:v>
                </c:pt>
                <c:pt idx="53">
                  <c:v>4.5</c:v>
                </c:pt>
                <c:pt idx="54">
                  <c:v>5</c:v>
                </c:pt>
                <c:pt idx="55">
                  <c:v>5.5</c:v>
                </c:pt>
                <c:pt idx="56">
                  <c:v>6</c:v>
                </c:pt>
                <c:pt idx="57">
                  <c:v>6.5</c:v>
                </c:pt>
                <c:pt idx="58">
                  <c:v>7</c:v>
                </c:pt>
                <c:pt idx="59">
                  <c:v>7.5</c:v>
                </c:pt>
                <c:pt idx="60">
                  <c:v>8</c:v>
                </c:pt>
                <c:pt idx="61">
                  <c:v>8.5</c:v>
                </c:pt>
                <c:pt idx="62">
                  <c:v>9</c:v>
                </c:pt>
                <c:pt idx="63">
                  <c:v>9.5</c:v>
                </c:pt>
                <c:pt idx="64">
                  <c:v>10</c:v>
                </c:pt>
                <c:pt idx="65">
                  <c:v>10.5</c:v>
                </c:pt>
                <c:pt idx="66">
                  <c:v>11</c:v>
                </c:pt>
                <c:pt idx="67">
                  <c:v>11.5</c:v>
                </c:pt>
                <c:pt idx="68">
                  <c:v>12</c:v>
                </c:pt>
                <c:pt idx="69">
                  <c:v>12.5</c:v>
                </c:pt>
                <c:pt idx="70">
                  <c:v>13</c:v>
                </c:pt>
                <c:pt idx="71">
                  <c:v>13.5</c:v>
                </c:pt>
                <c:pt idx="72">
                  <c:v>14</c:v>
                </c:pt>
                <c:pt idx="73">
                  <c:v>14.5</c:v>
                </c:pt>
                <c:pt idx="74">
                  <c:v>15</c:v>
                </c:pt>
                <c:pt idx="75">
                  <c:v>15.5</c:v>
                </c:pt>
                <c:pt idx="76">
                  <c:v>16</c:v>
                </c:pt>
                <c:pt idx="77">
                  <c:v>16.5</c:v>
                </c:pt>
                <c:pt idx="78">
                  <c:v>17</c:v>
                </c:pt>
                <c:pt idx="79">
                  <c:v>17.5</c:v>
                </c:pt>
                <c:pt idx="80">
                  <c:v>18</c:v>
                </c:pt>
                <c:pt idx="81">
                  <c:v>18.5</c:v>
                </c:pt>
                <c:pt idx="82">
                  <c:v>19</c:v>
                </c:pt>
                <c:pt idx="83">
                  <c:v>19.5</c:v>
                </c:pt>
                <c:pt idx="84">
                  <c:v>20</c:v>
                </c:pt>
                <c:pt idx="85">
                  <c:v>20.5</c:v>
                </c:pt>
                <c:pt idx="86">
                  <c:v>21</c:v>
                </c:pt>
                <c:pt idx="87">
                  <c:v>21.5</c:v>
                </c:pt>
              </c:numCache>
            </c:numRef>
          </c:cat>
          <c:val>
            <c:numRef>
              <c:f>'x-y'!$R$437:$R$524</c:f>
              <c:numCache>
                <c:formatCode>0.00E+00</c:formatCode>
                <c:ptCount val="88"/>
                <c:pt idx="0">
                  <c:v>4.828244246708671</c:v>
                </c:pt>
                <c:pt idx="1">
                  <c:v>4.7416410563892741</c:v>
                </c:pt>
                <c:pt idx="2">
                  <c:v>4.9514700714536728</c:v>
                </c:pt>
                <c:pt idx="3">
                  <c:v>4.7528296856709344</c:v>
                </c:pt>
                <c:pt idx="4">
                  <c:v>4.9575821522416224</c:v>
                </c:pt>
                <c:pt idx="5">
                  <c:v>5.2745497346984527</c:v>
                </c:pt>
                <c:pt idx="6">
                  <c:v>5.5316649728997289</c:v>
                </c:pt>
                <c:pt idx="7">
                  <c:v>5.6309738468414325</c:v>
                </c:pt>
                <c:pt idx="8">
                  <c:v>5.77756093421862</c:v>
                </c:pt>
                <c:pt idx="9">
                  <c:v>6.181290507965902</c:v>
                </c:pt>
                <c:pt idx="10">
                  <c:v>6.1606544417137838</c:v>
                </c:pt>
                <c:pt idx="11">
                  <c:v>6.4404635055940327</c:v>
                </c:pt>
                <c:pt idx="12">
                  <c:v>6.6776395136001812</c:v>
                </c:pt>
                <c:pt idx="13">
                  <c:v>6.7825228974067482</c:v>
                </c:pt>
                <c:pt idx="14">
                  <c:v>7.2182543648566568</c:v>
                </c:pt>
                <c:pt idx="15">
                  <c:v>7.5070694992767297</c:v>
                </c:pt>
                <c:pt idx="16">
                  <c:v>7.8617147687181497</c:v>
                </c:pt>
                <c:pt idx="17">
                  <c:v>8.3128901985878922</c:v>
                </c:pt>
                <c:pt idx="18">
                  <c:v>8.730355081171508</c:v>
                </c:pt>
                <c:pt idx="19">
                  <c:v>9.327201680002128</c:v>
                </c:pt>
                <c:pt idx="20">
                  <c:v>10.127462809423138</c:v>
                </c:pt>
                <c:pt idx="21">
                  <c:v>10.716139472856137</c:v>
                </c:pt>
                <c:pt idx="22">
                  <c:v>11.135084184176906</c:v>
                </c:pt>
                <c:pt idx="23">
                  <c:v>11.646481950558133</c:v>
                </c:pt>
                <c:pt idx="24">
                  <c:v>11.840251243130071</c:v>
                </c:pt>
                <c:pt idx="25">
                  <c:v>12.15435228838421</c:v>
                </c:pt>
                <c:pt idx="26">
                  <c:v>12.308788517497675</c:v>
                </c:pt>
                <c:pt idx="27">
                  <c:v>12.470179429844723</c:v>
                </c:pt>
                <c:pt idx="28">
                  <c:v>12.634237792661287</c:v>
                </c:pt>
                <c:pt idx="29">
                  <c:v>12.720326508764886</c:v>
                </c:pt>
                <c:pt idx="30">
                  <c:v>12.832742117296412</c:v>
                </c:pt>
                <c:pt idx="31">
                  <c:v>12.785766362984701</c:v>
                </c:pt>
                <c:pt idx="32">
                  <c:v>12.910703300019733</c:v>
                </c:pt>
                <c:pt idx="33">
                  <c:v>12.865860150283252</c:v>
                </c:pt>
                <c:pt idx="34">
                  <c:v>12.853669671783985</c:v>
                </c:pt>
                <c:pt idx="35">
                  <c:v>12.809291290794228</c:v>
                </c:pt>
                <c:pt idx="36">
                  <c:v>12.648539390200916</c:v>
                </c:pt>
                <c:pt idx="37">
                  <c:v>12.591817080032898</c:v>
                </c:pt>
                <c:pt idx="38">
                  <c:v>12.639869053049614</c:v>
                </c:pt>
                <c:pt idx="39">
                  <c:v>12.702371196700943</c:v>
                </c:pt>
                <c:pt idx="40">
                  <c:v>12.628313116217173</c:v>
                </c:pt>
                <c:pt idx="41">
                  <c:v>12.731523912681221</c:v>
                </c:pt>
                <c:pt idx="42">
                  <c:v>12.610981608321953</c:v>
                </c:pt>
                <c:pt idx="43">
                  <c:v>12.706872158418633</c:v>
                </c:pt>
                <c:pt idx="44">
                  <c:v>12.789500460903776</c:v>
                </c:pt>
                <c:pt idx="45">
                  <c:v>12.722507209759334</c:v>
                </c:pt>
                <c:pt idx="46">
                  <c:v>12.669412633527839</c:v>
                </c:pt>
                <c:pt idx="47">
                  <c:v>12.632622525425857</c:v>
                </c:pt>
                <c:pt idx="48">
                  <c:v>12.649316706435076</c:v>
                </c:pt>
                <c:pt idx="49">
                  <c:v>12.665021393887917</c:v>
                </c:pt>
                <c:pt idx="50">
                  <c:v>12.737975127464997</c:v>
                </c:pt>
                <c:pt idx="51">
                  <c:v>12.681307596581346</c:v>
                </c:pt>
                <c:pt idx="52">
                  <c:v>12.766046598815734</c:v>
                </c:pt>
                <c:pt idx="53">
                  <c:v>12.813330732577256</c:v>
                </c:pt>
                <c:pt idx="54">
                  <c:v>12.86562970736083</c:v>
                </c:pt>
                <c:pt idx="55">
                  <c:v>12.806614206225408</c:v>
                </c:pt>
                <c:pt idx="56">
                  <c:v>12.790169162252807</c:v>
                </c:pt>
                <c:pt idx="57">
                  <c:v>12.768850115699937</c:v>
                </c:pt>
                <c:pt idx="58">
                  <c:v>12.706941407007617</c:v>
                </c:pt>
                <c:pt idx="59">
                  <c:v>12.491668342574769</c:v>
                </c:pt>
                <c:pt idx="60">
                  <c:v>12.505917320482078</c:v>
                </c:pt>
                <c:pt idx="61">
                  <c:v>12.2609510025116</c:v>
                </c:pt>
                <c:pt idx="62">
                  <c:v>12.048688013814333</c:v>
                </c:pt>
                <c:pt idx="63">
                  <c:v>11.835359264130554</c:v>
                </c:pt>
                <c:pt idx="64">
                  <c:v>11.577892331943715</c:v>
                </c:pt>
                <c:pt idx="65">
                  <c:v>11.146241583922853</c:v>
                </c:pt>
                <c:pt idx="66">
                  <c:v>10.46691139263798</c:v>
                </c:pt>
                <c:pt idx="67">
                  <c:v>10.00401340405922</c:v>
                </c:pt>
                <c:pt idx="68">
                  <c:v>9.4238660477859106</c:v>
                </c:pt>
                <c:pt idx="69">
                  <c:v>8.962251940821135</c:v>
                </c:pt>
                <c:pt idx="70">
                  <c:v>8.5715777579032491</c:v>
                </c:pt>
                <c:pt idx="71">
                  <c:v>8.0310244662054924</c:v>
                </c:pt>
                <c:pt idx="72">
                  <c:v>7.4803152259242651</c:v>
                </c:pt>
                <c:pt idx="73">
                  <c:v>7.3163379389554741</c:v>
                </c:pt>
                <c:pt idx="74">
                  <c:v>6.8885246182291313</c:v>
                </c:pt>
                <c:pt idx="75">
                  <c:v>6.7540101762120646</c:v>
                </c:pt>
                <c:pt idx="76">
                  <c:v>6.5733526868373957</c:v>
                </c:pt>
                <c:pt idx="77">
                  <c:v>6.2745064060351901</c:v>
                </c:pt>
                <c:pt idx="78">
                  <c:v>5.8879460690118783</c:v>
                </c:pt>
                <c:pt idx="79">
                  <c:v>5.7794172046763217</c:v>
                </c:pt>
                <c:pt idx="80">
                  <c:v>5.5930453386250356</c:v>
                </c:pt>
                <c:pt idx="81">
                  <c:v>5.066538351145554</c:v>
                </c:pt>
                <c:pt idx="82">
                  <c:v>4.9725380819566611</c:v>
                </c:pt>
                <c:pt idx="83">
                  <c:v>4.9560343285891397</c:v>
                </c:pt>
                <c:pt idx="84">
                  <c:v>4.6796024483794101</c:v>
                </c:pt>
                <c:pt idx="85">
                  <c:v>4.7038629991737153</c:v>
                </c:pt>
                <c:pt idx="86">
                  <c:v>4.3790412755430088</c:v>
                </c:pt>
                <c:pt idx="87">
                  <c:v>4.7367542699061822</c:v>
                </c:pt>
              </c:numCache>
            </c:numRef>
          </c:val>
        </c:ser>
        <c:ser>
          <c:idx val="17"/>
          <c:order val="17"/>
          <c:tx>
            <c:strRef>
              <c:f>'x-y'!$S$436</c:f>
              <c:strCache>
                <c:ptCount val="1"/>
                <c:pt idx="0">
                  <c:v>-21.25</c:v>
                </c:pt>
              </c:strCache>
            </c:strRef>
          </c:tx>
          <c:cat>
            <c:numRef>
              <c:f>'x-y'!$A$437:$A$524</c:f>
              <c:numCache>
                <c:formatCode>General</c:formatCode>
                <c:ptCount val="88"/>
                <c:pt idx="0">
                  <c:v>-22</c:v>
                </c:pt>
                <c:pt idx="1">
                  <c:v>-21.5</c:v>
                </c:pt>
                <c:pt idx="2">
                  <c:v>-21</c:v>
                </c:pt>
                <c:pt idx="3">
                  <c:v>-20.5</c:v>
                </c:pt>
                <c:pt idx="4">
                  <c:v>-20</c:v>
                </c:pt>
                <c:pt idx="5">
                  <c:v>-19.5</c:v>
                </c:pt>
                <c:pt idx="6">
                  <c:v>-19</c:v>
                </c:pt>
                <c:pt idx="7">
                  <c:v>-18.5</c:v>
                </c:pt>
                <c:pt idx="8">
                  <c:v>-18</c:v>
                </c:pt>
                <c:pt idx="9">
                  <c:v>-17.5</c:v>
                </c:pt>
                <c:pt idx="10">
                  <c:v>-17</c:v>
                </c:pt>
                <c:pt idx="11">
                  <c:v>-16.5</c:v>
                </c:pt>
                <c:pt idx="12">
                  <c:v>-16</c:v>
                </c:pt>
                <c:pt idx="13">
                  <c:v>-15.5</c:v>
                </c:pt>
                <c:pt idx="14">
                  <c:v>-15</c:v>
                </c:pt>
                <c:pt idx="15">
                  <c:v>-14.5</c:v>
                </c:pt>
                <c:pt idx="16">
                  <c:v>-14</c:v>
                </c:pt>
                <c:pt idx="17">
                  <c:v>-13.5</c:v>
                </c:pt>
                <c:pt idx="18">
                  <c:v>-13</c:v>
                </c:pt>
                <c:pt idx="19">
                  <c:v>-12.5</c:v>
                </c:pt>
                <c:pt idx="20">
                  <c:v>-12</c:v>
                </c:pt>
                <c:pt idx="21">
                  <c:v>-11.5</c:v>
                </c:pt>
                <c:pt idx="22">
                  <c:v>-11</c:v>
                </c:pt>
                <c:pt idx="23">
                  <c:v>-10.5</c:v>
                </c:pt>
                <c:pt idx="24">
                  <c:v>-10</c:v>
                </c:pt>
                <c:pt idx="25">
                  <c:v>-9.5</c:v>
                </c:pt>
                <c:pt idx="26">
                  <c:v>-9</c:v>
                </c:pt>
                <c:pt idx="27">
                  <c:v>-8.5</c:v>
                </c:pt>
                <c:pt idx="28">
                  <c:v>-8</c:v>
                </c:pt>
                <c:pt idx="29">
                  <c:v>-7.5</c:v>
                </c:pt>
                <c:pt idx="30">
                  <c:v>-7</c:v>
                </c:pt>
                <c:pt idx="31">
                  <c:v>-6.5</c:v>
                </c:pt>
                <c:pt idx="32">
                  <c:v>-6</c:v>
                </c:pt>
                <c:pt idx="33">
                  <c:v>-5.5</c:v>
                </c:pt>
                <c:pt idx="34">
                  <c:v>-5</c:v>
                </c:pt>
                <c:pt idx="35">
                  <c:v>-4.5</c:v>
                </c:pt>
                <c:pt idx="36">
                  <c:v>-4</c:v>
                </c:pt>
                <c:pt idx="37">
                  <c:v>-3.5</c:v>
                </c:pt>
                <c:pt idx="38">
                  <c:v>-3</c:v>
                </c:pt>
                <c:pt idx="39">
                  <c:v>-2.5</c:v>
                </c:pt>
                <c:pt idx="40">
                  <c:v>-2</c:v>
                </c:pt>
                <c:pt idx="41">
                  <c:v>-1.5</c:v>
                </c:pt>
                <c:pt idx="42">
                  <c:v>-1</c:v>
                </c:pt>
                <c:pt idx="43">
                  <c:v>-0.5</c:v>
                </c:pt>
                <c:pt idx="44">
                  <c:v>0</c:v>
                </c:pt>
                <c:pt idx="45">
                  <c:v>0.5</c:v>
                </c:pt>
                <c:pt idx="46">
                  <c:v>1</c:v>
                </c:pt>
                <c:pt idx="47">
                  <c:v>1.5</c:v>
                </c:pt>
                <c:pt idx="48">
                  <c:v>2</c:v>
                </c:pt>
                <c:pt idx="49">
                  <c:v>2.5</c:v>
                </c:pt>
                <c:pt idx="50">
                  <c:v>3</c:v>
                </c:pt>
                <c:pt idx="51">
                  <c:v>3.5</c:v>
                </c:pt>
                <c:pt idx="52">
                  <c:v>4</c:v>
                </c:pt>
                <c:pt idx="53">
                  <c:v>4.5</c:v>
                </c:pt>
                <c:pt idx="54">
                  <c:v>5</c:v>
                </c:pt>
                <c:pt idx="55">
                  <c:v>5.5</c:v>
                </c:pt>
                <c:pt idx="56">
                  <c:v>6</c:v>
                </c:pt>
                <c:pt idx="57">
                  <c:v>6.5</c:v>
                </c:pt>
                <c:pt idx="58">
                  <c:v>7</c:v>
                </c:pt>
                <c:pt idx="59">
                  <c:v>7.5</c:v>
                </c:pt>
                <c:pt idx="60">
                  <c:v>8</c:v>
                </c:pt>
                <c:pt idx="61">
                  <c:v>8.5</c:v>
                </c:pt>
                <c:pt idx="62">
                  <c:v>9</c:v>
                </c:pt>
                <c:pt idx="63">
                  <c:v>9.5</c:v>
                </c:pt>
                <c:pt idx="64">
                  <c:v>10</c:v>
                </c:pt>
                <c:pt idx="65">
                  <c:v>10.5</c:v>
                </c:pt>
                <c:pt idx="66">
                  <c:v>11</c:v>
                </c:pt>
                <c:pt idx="67">
                  <c:v>11.5</c:v>
                </c:pt>
                <c:pt idx="68">
                  <c:v>12</c:v>
                </c:pt>
                <c:pt idx="69">
                  <c:v>12.5</c:v>
                </c:pt>
                <c:pt idx="70">
                  <c:v>13</c:v>
                </c:pt>
                <c:pt idx="71">
                  <c:v>13.5</c:v>
                </c:pt>
                <c:pt idx="72">
                  <c:v>14</c:v>
                </c:pt>
                <c:pt idx="73">
                  <c:v>14.5</c:v>
                </c:pt>
                <c:pt idx="74">
                  <c:v>15</c:v>
                </c:pt>
                <c:pt idx="75">
                  <c:v>15.5</c:v>
                </c:pt>
                <c:pt idx="76">
                  <c:v>16</c:v>
                </c:pt>
                <c:pt idx="77">
                  <c:v>16.5</c:v>
                </c:pt>
                <c:pt idx="78">
                  <c:v>17</c:v>
                </c:pt>
                <c:pt idx="79">
                  <c:v>17.5</c:v>
                </c:pt>
                <c:pt idx="80">
                  <c:v>18</c:v>
                </c:pt>
                <c:pt idx="81">
                  <c:v>18.5</c:v>
                </c:pt>
                <c:pt idx="82">
                  <c:v>19</c:v>
                </c:pt>
                <c:pt idx="83">
                  <c:v>19.5</c:v>
                </c:pt>
                <c:pt idx="84">
                  <c:v>20</c:v>
                </c:pt>
                <c:pt idx="85">
                  <c:v>20.5</c:v>
                </c:pt>
                <c:pt idx="86">
                  <c:v>21</c:v>
                </c:pt>
                <c:pt idx="87">
                  <c:v>21.5</c:v>
                </c:pt>
              </c:numCache>
            </c:numRef>
          </c:cat>
          <c:val>
            <c:numRef>
              <c:f>'x-y'!$S$437:$S$524</c:f>
              <c:numCache>
                <c:formatCode>0.00E+00</c:formatCode>
                <c:ptCount val="88"/>
                <c:pt idx="0">
                  <c:v>5.0104200064123114</c:v>
                </c:pt>
                <c:pt idx="1">
                  <c:v>5.0892287044247517</c:v>
                </c:pt>
                <c:pt idx="2">
                  <c:v>4.8551378954267479</c:v>
                </c:pt>
                <c:pt idx="3">
                  <c:v>4.6197861469209869</c:v>
                </c:pt>
                <c:pt idx="4">
                  <c:v>5.1938365430526821</c:v>
                </c:pt>
                <c:pt idx="5">
                  <c:v>5.1543604598203707</c:v>
                </c:pt>
                <c:pt idx="6">
                  <c:v>5.2679998294461265</c:v>
                </c:pt>
                <c:pt idx="7">
                  <c:v>5.6481415705682245</c:v>
                </c:pt>
                <c:pt idx="8">
                  <c:v>5.9658183686136859</c:v>
                </c:pt>
                <c:pt idx="9">
                  <c:v>6.1984411318680586</c:v>
                </c:pt>
                <c:pt idx="10">
                  <c:v>6.3685291578602676</c:v>
                </c:pt>
                <c:pt idx="11">
                  <c:v>6.4228345154042783</c:v>
                </c:pt>
                <c:pt idx="12">
                  <c:v>6.64618306338929</c:v>
                </c:pt>
                <c:pt idx="13">
                  <c:v>6.8173794203063602</c:v>
                </c:pt>
                <c:pt idx="14">
                  <c:v>7.1426166943927978</c:v>
                </c:pt>
                <c:pt idx="15">
                  <c:v>7.8361314291533368</c:v>
                </c:pt>
                <c:pt idx="16">
                  <c:v>8.2527088862886124</c:v>
                </c:pt>
                <c:pt idx="17">
                  <c:v>8.4574050594699024</c:v>
                </c:pt>
                <c:pt idx="18">
                  <c:v>9.0391014975041593</c:v>
                </c:pt>
                <c:pt idx="19">
                  <c:v>9.8052088797180552</c:v>
                </c:pt>
                <c:pt idx="20">
                  <c:v>10.269480828924525</c:v>
                </c:pt>
                <c:pt idx="21">
                  <c:v>10.744229311875729</c:v>
                </c:pt>
                <c:pt idx="22">
                  <c:v>11.455613059578951</c:v>
                </c:pt>
                <c:pt idx="23">
                  <c:v>11.866418820442755</c:v>
                </c:pt>
                <c:pt idx="24">
                  <c:v>11.999256983375579</c:v>
                </c:pt>
                <c:pt idx="25">
                  <c:v>12.348385586310856</c:v>
                </c:pt>
                <c:pt idx="26">
                  <c:v>12.452901423339753</c:v>
                </c:pt>
                <c:pt idx="27">
                  <c:v>12.667890323254115</c:v>
                </c:pt>
                <c:pt idx="28">
                  <c:v>12.781944567788605</c:v>
                </c:pt>
                <c:pt idx="29">
                  <c:v>13.014497344919141</c:v>
                </c:pt>
                <c:pt idx="30">
                  <c:v>13.130636397257547</c:v>
                </c:pt>
                <c:pt idx="31">
                  <c:v>13.036238780218953</c:v>
                </c:pt>
                <c:pt idx="32">
                  <c:v>13.158080751886589</c:v>
                </c:pt>
                <c:pt idx="33">
                  <c:v>13.095562728696722</c:v>
                </c:pt>
                <c:pt idx="34">
                  <c:v>13.170644750834446</c:v>
                </c:pt>
                <c:pt idx="35">
                  <c:v>13.092342314645153</c:v>
                </c:pt>
                <c:pt idx="36">
                  <c:v>13.0226092720109</c:v>
                </c:pt>
                <c:pt idx="37">
                  <c:v>12.963023530480603</c:v>
                </c:pt>
                <c:pt idx="38">
                  <c:v>12.905358259948992</c:v>
                </c:pt>
                <c:pt idx="39">
                  <c:v>13.008731887714216</c:v>
                </c:pt>
                <c:pt idx="40">
                  <c:v>12.934489470475119</c:v>
                </c:pt>
                <c:pt idx="41">
                  <c:v>13.028699984304241</c:v>
                </c:pt>
                <c:pt idx="42">
                  <c:v>12.894372640969918</c:v>
                </c:pt>
                <c:pt idx="43">
                  <c:v>13.051441976923858</c:v>
                </c:pt>
                <c:pt idx="44">
                  <c:v>13.111586416738243</c:v>
                </c:pt>
                <c:pt idx="45">
                  <c:v>13.052400649009348</c:v>
                </c:pt>
                <c:pt idx="46">
                  <c:v>12.940461372017543</c:v>
                </c:pt>
                <c:pt idx="47">
                  <c:v>13.027559400298099</c:v>
                </c:pt>
                <c:pt idx="48">
                  <c:v>12.966514559016384</c:v>
                </c:pt>
                <c:pt idx="49">
                  <c:v>13.006814208042922</c:v>
                </c:pt>
                <c:pt idx="50">
                  <c:v>13.019004219815676</c:v>
                </c:pt>
                <c:pt idx="51">
                  <c:v>12.975827472581516</c:v>
                </c:pt>
                <c:pt idx="52">
                  <c:v>13.100062439549946</c:v>
                </c:pt>
                <c:pt idx="53">
                  <c:v>13.121330358144577</c:v>
                </c:pt>
                <c:pt idx="54">
                  <c:v>13.167396442580047</c:v>
                </c:pt>
                <c:pt idx="55">
                  <c:v>13.165395593178465</c:v>
                </c:pt>
                <c:pt idx="56">
                  <c:v>13.061142232545428</c:v>
                </c:pt>
                <c:pt idx="57">
                  <c:v>13.013454076894837</c:v>
                </c:pt>
                <c:pt idx="58">
                  <c:v>12.922912447392394</c:v>
                </c:pt>
                <c:pt idx="59">
                  <c:v>12.789241450911685</c:v>
                </c:pt>
                <c:pt idx="60">
                  <c:v>12.646575342465752</c:v>
                </c:pt>
                <c:pt idx="61">
                  <c:v>12.450896266890458</c:v>
                </c:pt>
                <c:pt idx="62">
                  <c:v>12.293653563044193</c:v>
                </c:pt>
                <c:pt idx="63">
                  <c:v>12.077261344826834</c:v>
                </c:pt>
                <c:pt idx="64">
                  <c:v>11.767014655307623</c:v>
                </c:pt>
                <c:pt idx="65">
                  <c:v>11.415169451425625</c:v>
                </c:pt>
                <c:pt idx="66">
                  <c:v>10.855445409108009</c:v>
                </c:pt>
                <c:pt idx="67">
                  <c:v>10.151415140366083</c:v>
                </c:pt>
                <c:pt idx="68">
                  <c:v>9.7511430310302334</c:v>
                </c:pt>
                <c:pt idx="69">
                  <c:v>9.1771770431055657</c:v>
                </c:pt>
                <c:pt idx="70">
                  <c:v>8.6529636847271032</c:v>
                </c:pt>
                <c:pt idx="71">
                  <c:v>8.2743143561465704</c:v>
                </c:pt>
                <c:pt idx="72">
                  <c:v>7.7903730352507621</c:v>
                </c:pt>
                <c:pt idx="73">
                  <c:v>7.4538811806111385</c:v>
                </c:pt>
                <c:pt idx="74">
                  <c:v>7.0790434284187427</c:v>
                </c:pt>
                <c:pt idx="75">
                  <c:v>6.6297652819337038</c:v>
                </c:pt>
                <c:pt idx="76">
                  <c:v>6.4042175264543104</c:v>
                </c:pt>
                <c:pt idx="77">
                  <c:v>6.3797439687231812</c:v>
                </c:pt>
                <c:pt idx="78">
                  <c:v>6.220959402037578</c:v>
                </c:pt>
                <c:pt idx="79">
                  <c:v>6.1278935306856175</c:v>
                </c:pt>
                <c:pt idx="80">
                  <c:v>5.8053968639844413</c:v>
                </c:pt>
                <c:pt idx="81">
                  <c:v>5.6498947562622126</c:v>
                </c:pt>
                <c:pt idx="82">
                  <c:v>5.2958334833807479</c:v>
                </c:pt>
                <c:pt idx="83">
                  <c:v>4.8983288481207188</c:v>
                </c:pt>
                <c:pt idx="84">
                  <c:v>4.9799829713350814</c:v>
                </c:pt>
                <c:pt idx="85">
                  <c:v>4.5708999597223832</c:v>
                </c:pt>
                <c:pt idx="86">
                  <c:v>4.3166487431366649</c:v>
                </c:pt>
                <c:pt idx="87">
                  <c:v>4.2452049576862958</c:v>
                </c:pt>
              </c:numCache>
            </c:numRef>
          </c:val>
        </c:ser>
        <c:ser>
          <c:idx val="18"/>
          <c:order val="18"/>
          <c:tx>
            <c:strRef>
              <c:f>'x-y'!$T$436</c:f>
              <c:strCache>
                <c:ptCount val="1"/>
                <c:pt idx="0">
                  <c:v>-20.75</c:v>
                </c:pt>
              </c:strCache>
            </c:strRef>
          </c:tx>
          <c:cat>
            <c:numRef>
              <c:f>'x-y'!$A$437:$A$524</c:f>
              <c:numCache>
                <c:formatCode>General</c:formatCode>
                <c:ptCount val="88"/>
                <c:pt idx="0">
                  <c:v>-22</c:v>
                </c:pt>
                <c:pt idx="1">
                  <c:v>-21.5</c:v>
                </c:pt>
                <c:pt idx="2">
                  <c:v>-21</c:v>
                </c:pt>
                <c:pt idx="3">
                  <c:v>-20.5</c:v>
                </c:pt>
                <c:pt idx="4">
                  <c:v>-20</c:v>
                </c:pt>
                <c:pt idx="5">
                  <c:v>-19.5</c:v>
                </c:pt>
                <c:pt idx="6">
                  <c:v>-19</c:v>
                </c:pt>
                <c:pt idx="7">
                  <c:v>-18.5</c:v>
                </c:pt>
                <c:pt idx="8">
                  <c:v>-18</c:v>
                </c:pt>
                <c:pt idx="9">
                  <c:v>-17.5</c:v>
                </c:pt>
                <c:pt idx="10">
                  <c:v>-17</c:v>
                </c:pt>
                <c:pt idx="11">
                  <c:v>-16.5</c:v>
                </c:pt>
                <c:pt idx="12">
                  <c:v>-16</c:v>
                </c:pt>
                <c:pt idx="13">
                  <c:v>-15.5</c:v>
                </c:pt>
                <c:pt idx="14">
                  <c:v>-15</c:v>
                </c:pt>
                <c:pt idx="15">
                  <c:v>-14.5</c:v>
                </c:pt>
                <c:pt idx="16">
                  <c:v>-14</c:v>
                </c:pt>
                <c:pt idx="17">
                  <c:v>-13.5</c:v>
                </c:pt>
                <c:pt idx="18">
                  <c:v>-13</c:v>
                </c:pt>
                <c:pt idx="19">
                  <c:v>-12.5</c:v>
                </c:pt>
                <c:pt idx="20">
                  <c:v>-12</c:v>
                </c:pt>
                <c:pt idx="21">
                  <c:v>-11.5</c:v>
                </c:pt>
                <c:pt idx="22">
                  <c:v>-11</c:v>
                </c:pt>
                <c:pt idx="23">
                  <c:v>-10.5</c:v>
                </c:pt>
                <c:pt idx="24">
                  <c:v>-10</c:v>
                </c:pt>
                <c:pt idx="25">
                  <c:v>-9.5</c:v>
                </c:pt>
                <c:pt idx="26">
                  <c:v>-9</c:v>
                </c:pt>
                <c:pt idx="27">
                  <c:v>-8.5</c:v>
                </c:pt>
                <c:pt idx="28">
                  <c:v>-8</c:v>
                </c:pt>
                <c:pt idx="29">
                  <c:v>-7.5</c:v>
                </c:pt>
                <c:pt idx="30">
                  <c:v>-7</c:v>
                </c:pt>
                <c:pt idx="31">
                  <c:v>-6.5</c:v>
                </c:pt>
                <c:pt idx="32">
                  <c:v>-6</c:v>
                </c:pt>
                <c:pt idx="33">
                  <c:v>-5.5</c:v>
                </c:pt>
                <c:pt idx="34">
                  <c:v>-5</c:v>
                </c:pt>
                <c:pt idx="35">
                  <c:v>-4.5</c:v>
                </c:pt>
                <c:pt idx="36">
                  <c:v>-4</c:v>
                </c:pt>
                <c:pt idx="37">
                  <c:v>-3.5</c:v>
                </c:pt>
                <c:pt idx="38">
                  <c:v>-3</c:v>
                </c:pt>
                <c:pt idx="39">
                  <c:v>-2.5</c:v>
                </c:pt>
                <c:pt idx="40">
                  <c:v>-2</c:v>
                </c:pt>
                <c:pt idx="41">
                  <c:v>-1.5</c:v>
                </c:pt>
                <c:pt idx="42">
                  <c:v>-1</c:v>
                </c:pt>
                <c:pt idx="43">
                  <c:v>-0.5</c:v>
                </c:pt>
                <c:pt idx="44">
                  <c:v>0</c:v>
                </c:pt>
                <c:pt idx="45">
                  <c:v>0.5</c:v>
                </c:pt>
                <c:pt idx="46">
                  <c:v>1</c:v>
                </c:pt>
                <c:pt idx="47">
                  <c:v>1.5</c:v>
                </c:pt>
                <c:pt idx="48">
                  <c:v>2</c:v>
                </c:pt>
                <c:pt idx="49">
                  <c:v>2.5</c:v>
                </c:pt>
                <c:pt idx="50">
                  <c:v>3</c:v>
                </c:pt>
                <c:pt idx="51">
                  <c:v>3.5</c:v>
                </c:pt>
                <c:pt idx="52">
                  <c:v>4</c:v>
                </c:pt>
                <c:pt idx="53">
                  <c:v>4.5</c:v>
                </c:pt>
                <c:pt idx="54">
                  <c:v>5</c:v>
                </c:pt>
                <c:pt idx="55">
                  <c:v>5.5</c:v>
                </c:pt>
                <c:pt idx="56">
                  <c:v>6</c:v>
                </c:pt>
                <c:pt idx="57">
                  <c:v>6.5</c:v>
                </c:pt>
                <c:pt idx="58">
                  <c:v>7</c:v>
                </c:pt>
                <c:pt idx="59">
                  <c:v>7.5</c:v>
                </c:pt>
                <c:pt idx="60">
                  <c:v>8</c:v>
                </c:pt>
                <c:pt idx="61">
                  <c:v>8.5</c:v>
                </c:pt>
                <c:pt idx="62">
                  <c:v>9</c:v>
                </c:pt>
                <c:pt idx="63">
                  <c:v>9.5</c:v>
                </c:pt>
                <c:pt idx="64">
                  <c:v>10</c:v>
                </c:pt>
                <c:pt idx="65">
                  <c:v>10.5</c:v>
                </c:pt>
                <c:pt idx="66">
                  <c:v>11</c:v>
                </c:pt>
                <c:pt idx="67">
                  <c:v>11.5</c:v>
                </c:pt>
                <c:pt idx="68">
                  <c:v>12</c:v>
                </c:pt>
                <c:pt idx="69">
                  <c:v>12.5</c:v>
                </c:pt>
                <c:pt idx="70">
                  <c:v>13</c:v>
                </c:pt>
                <c:pt idx="71">
                  <c:v>13.5</c:v>
                </c:pt>
                <c:pt idx="72">
                  <c:v>14</c:v>
                </c:pt>
                <c:pt idx="73">
                  <c:v>14.5</c:v>
                </c:pt>
                <c:pt idx="74">
                  <c:v>15</c:v>
                </c:pt>
                <c:pt idx="75">
                  <c:v>15.5</c:v>
                </c:pt>
                <c:pt idx="76">
                  <c:v>16</c:v>
                </c:pt>
                <c:pt idx="77">
                  <c:v>16.5</c:v>
                </c:pt>
                <c:pt idx="78">
                  <c:v>17</c:v>
                </c:pt>
                <c:pt idx="79">
                  <c:v>17.5</c:v>
                </c:pt>
                <c:pt idx="80">
                  <c:v>18</c:v>
                </c:pt>
                <c:pt idx="81">
                  <c:v>18.5</c:v>
                </c:pt>
                <c:pt idx="82">
                  <c:v>19</c:v>
                </c:pt>
                <c:pt idx="83">
                  <c:v>19.5</c:v>
                </c:pt>
                <c:pt idx="84">
                  <c:v>20</c:v>
                </c:pt>
                <c:pt idx="85">
                  <c:v>20.5</c:v>
                </c:pt>
                <c:pt idx="86">
                  <c:v>21</c:v>
                </c:pt>
                <c:pt idx="87">
                  <c:v>21.5</c:v>
                </c:pt>
              </c:numCache>
            </c:numRef>
          </c:cat>
          <c:val>
            <c:numRef>
              <c:f>'x-y'!$T$437:$T$524</c:f>
              <c:numCache>
                <c:formatCode>0.00E+00</c:formatCode>
                <c:ptCount val="88"/>
                <c:pt idx="0">
                  <c:v>4.9332286974814856</c:v>
                </c:pt>
                <c:pt idx="1">
                  <c:v>4.9238901650926818</c:v>
                </c:pt>
                <c:pt idx="2">
                  <c:v>5.0766029012244989</c:v>
                </c:pt>
                <c:pt idx="3">
                  <c:v>5.1376155531250562</c:v>
                </c:pt>
                <c:pt idx="4">
                  <c:v>5.3754387329489663</c:v>
                </c:pt>
                <c:pt idx="5">
                  <c:v>5.2214879398752343</c:v>
                </c:pt>
                <c:pt idx="6">
                  <c:v>5.5557020220513449</c:v>
                </c:pt>
                <c:pt idx="7">
                  <c:v>6.1076296928072304</c:v>
                </c:pt>
                <c:pt idx="8">
                  <c:v>6.3002039551994651</c:v>
                </c:pt>
                <c:pt idx="9">
                  <c:v>6.371431133199267</c:v>
                </c:pt>
                <c:pt idx="10">
                  <c:v>6.4517040841487399</c:v>
                </c:pt>
                <c:pt idx="11">
                  <c:v>6.7019274414073315</c:v>
                </c:pt>
                <c:pt idx="12">
                  <c:v>6.5371990449189594</c:v>
                </c:pt>
                <c:pt idx="13">
                  <c:v>6.6868902399835468</c:v>
                </c:pt>
                <c:pt idx="14">
                  <c:v>7.5458712943435371</c:v>
                </c:pt>
                <c:pt idx="15">
                  <c:v>7.9163454806475109</c:v>
                </c:pt>
                <c:pt idx="16">
                  <c:v>8.249872719158752</c:v>
                </c:pt>
                <c:pt idx="17">
                  <c:v>8.7114164604136448</c:v>
                </c:pt>
                <c:pt idx="18">
                  <c:v>9.2293549447048875</c:v>
                </c:pt>
                <c:pt idx="19">
                  <c:v>9.9592529637661826</c:v>
                </c:pt>
                <c:pt idx="20">
                  <c:v>10.365734967901586</c:v>
                </c:pt>
                <c:pt idx="21">
                  <c:v>10.853075571775245</c:v>
                </c:pt>
                <c:pt idx="22">
                  <c:v>11.614097541495886</c:v>
                </c:pt>
                <c:pt idx="23">
                  <c:v>11.927311429057358</c:v>
                </c:pt>
                <c:pt idx="24">
                  <c:v>12.123593446824311</c:v>
                </c:pt>
                <c:pt idx="25">
                  <c:v>12.35316295919873</c:v>
                </c:pt>
                <c:pt idx="26">
                  <c:v>12.602616777693566</c:v>
                </c:pt>
                <c:pt idx="27">
                  <c:v>12.68603979041972</c:v>
                </c:pt>
                <c:pt idx="28">
                  <c:v>12.875246458382192</c:v>
                </c:pt>
                <c:pt idx="29">
                  <c:v>13.053159348447661</c:v>
                </c:pt>
                <c:pt idx="30">
                  <c:v>13.267992330198696</c:v>
                </c:pt>
                <c:pt idx="31">
                  <c:v>13.258829020380645</c:v>
                </c:pt>
                <c:pt idx="32">
                  <c:v>13.337170613918097</c:v>
                </c:pt>
                <c:pt idx="33">
                  <c:v>13.331032833373193</c:v>
                </c:pt>
                <c:pt idx="34">
                  <c:v>13.338693134822165</c:v>
                </c:pt>
                <c:pt idx="35">
                  <c:v>13.250809871210723</c:v>
                </c:pt>
                <c:pt idx="36">
                  <c:v>13.122385040295832</c:v>
                </c:pt>
                <c:pt idx="37">
                  <c:v>13.199522846325399</c:v>
                </c:pt>
                <c:pt idx="38">
                  <c:v>13.07099724002792</c:v>
                </c:pt>
                <c:pt idx="39">
                  <c:v>13.177715234726607</c:v>
                </c:pt>
                <c:pt idx="40">
                  <c:v>13.069261147770446</c:v>
                </c:pt>
                <c:pt idx="41">
                  <c:v>13.163879890900695</c:v>
                </c:pt>
                <c:pt idx="42">
                  <c:v>13.114906642179369</c:v>
                </c:pt>
                <c:pt idx="43">
                  <c:v>13.190629023191718</c:v>
                </c:pt>
                <c:pt idx="44">
                  <c:v>13.146375821478451</c:v>
                </c:pt>
                <c:pt idx="45">
                  <c:v>13.176956300032559</c:v>
                </c:pt>
                <c:pt idx="46">
                  <c:v>13.100692958130937</c:v>
                </c:pt>
                <c:pt idx="47">
                  <c:v>13.17079630949303</c:v>
                </c:pt>
                <c:pt idx="48">
                  <c:v>13.135628003308771</c:v>
                </c:pt>
                <c:pt idx="49">
                  <c:v>13.187559679827737</c:v>
                </c:pt>
                <c:pt idx="50">
                  <c:v>13.183850165711789</c:v>
                </c:pt>
                <c:pt idx="51">
                  <c:v>13.137904881461429</c:v>
                </c:pt>
                <c:pt idx="52">
                  <c:v>13.228898068725989</c:v>
                </c:pt>
                <c:pt idx="53">
                  <c:v>13.287745366596738</c:v>
                </c:pt>
                <c:pt idx="54">
                  <c:v>13.331874504226047</c:v>
                </c:pt>
                <c:pt idx="55">
                  <c:v>13.294655119257827</c:v>
                </c:pt>
                <c:pt idx="56">
                  <c:v>13.211557622052473</c:v>
                </c:pt>
                <c:pt idx="57">
                  <c:v>13.048761633839398</c:v>
                </c:pt>
                <c:pt idx="58">
                  <c:v>13.003339752809536</c:v>
                </c:pt>
                <c:pt idx="59">
                  <c:v>12.877020452999947</c:v>
                </c:pt>
                <c:pt idx="60">
                  <c:v>12.704835007573573</c:v>
                </c:pt>
                <c:pt idx="61">
                  <c:v>12.49817345938227</c:v>
                </c:pt>
                <c:pt idx="62">
                  <c:v>12.413975590367901</c:v>
                </c:pt>
                <c:pt idx="63">
                  <c:v>12.171239351017009</c:v>
                </c:pt>
                <c:pt idx="64">
                  <c:v>11.84430112867914</c:v>
                </c:pt>
                <c:pt idx="65">
                  <c:v>11.622066834509122</c:v>
                </c:pt>
                <c:pt idx="66">
                  <c:v>11.025994199445664</c:v>
                </c:pt>
                <c:pt idx="67">
                  <c:v>10.416858246467656</c:v>
                </c:pt>
                <c:pt idx="68">
                  <c:v>9.8167924386169361</c:v>
                </c:pt>
                <c:pt idx="69">
                  <c:v>9.2069681370241714</c:v>
                </c:pt>
                <c:pt idx="70">
                  <c:v>8.8032866696845709</c:v>
                </c:pt>
                <c:pt idx="71">
                  <c:v>8.341577921725845</c:v>
                </c:pt>
                <c:pt idx="72">
                  <c:v>7.9476519539683759</c:v>
                </c:pt>
                <c:pt idx="73">
                  <c:v>7.5002265963714372</c:v>
                </c:pt>
                <c:pt idx="74">
                  <c:v>7.0717248807249886</c:v>
                </c:pt>
                <c:pt idx="75">
                  <c:v>6.5673094500521234</c:v>
                </c:pt>
                <c:pt idx="76">
                  <c:v>6.2747177132801655</c:v>
                </c:pt>
                <c:pt idx="77">
                  <c:v>6.3237537598744957</c:v>
                </c:pt>
                <c:pt idx="78">
                  <c:v>6.4296393113305941</c:v>
                </c:pt>
                <c:pt idx="79">
                  <c:v>6.4257611793339207</c:v>
                </c:pt>
                <c:pt idx="80">
                  <c:v>6.1861572676965473</c:v>
                </c:pt>
                <c:pt idx="81">
                  <c:v>6.1087337093950591</c:v>
                </c:pt>
                <c:pt idx="82">
                  <c:v>5.9841255904613053</c:v>
                </c:pt>
                <c:pt idx="83">
                  <c:v>5.6911123331310671</c:v>
                </c:pt>
                <c:pt idx="84">
                  <c:v>5.0857537626650968</c:v>
                </c:pt>
                <c:pt idx="85">
                  <c:v>5.0031901064619841</c:v>
                </c:pt>
                <c:pt idx="86">
                  <c:v>5.029554993710379</c:v>
                </c:pt>
                <c:pt idx="87">
                  <c:v>4.7311595942377656</c:v>
                </c:pt>
              </c:numCache>
            </c:numRef>
          </c:val>
        </c:ser>
        <c:ser>
          <c:idx val="19"/>
          <c:order val="19"/>
          <c:tx>
            <c:strRef>
              <c:f>'x-y'!$U$436</c:f>
              <c:strCache>
                <c:ptCount val="1"/>
                <c:pt idx="0">
                  <c:v>-20.25</c:v>
                </c:pt>
              </c:strCache>
            </c:strRef>
          </c:tx>
          <c:cat>
            <c:numRef>
              <c:f>'x-y'!$A$437:$A$524</c:f>
              <c:numCache>
                <c:formatCode>General</c:formatCode>
                <c:ptCount val="88"/>
                <c:pt idx="0">
                  <c:v>-22</c:v>
                </c:pt>
                <c:pt idx="1">
                  <c:v>-21.5</c:v>
                </c:pt>
                <c:pt idx="2">
                  <c:v>-21</c:v>
                </c:pt>
                <c:pt idx="3">
                  <c:v>-20.5</c:v>
                </c:pt>
                <c:pt idx="4">
                  <c:v>-20</c:v>
                </c:pt>
                <c:pt idx="5">
                  <c:v>-19.5</c:v>
                </c:pt>
                <c:pt idx="6">
                  <c:v>-19</c:v>
                </c:pt>
                <c:pt idx="7">
                  <c:v>-18.5</c:v>
                </c:pt>
                <c:pt idx="8">
                  <c:v>-18</c:v>
                </c:pt>
                <c:pt idx="9">
                  <c:v>-17.5</c:v>
                </c:pt>
                <c:pt idx="10">
                  <c:v>-17</c:v>
                </c:pt>
                <c:pt idx="11">
                  <c:v>-16.5</c:v>
                </c:pt>
                <c:pt idx="12">
                  <c:v>-16</c:v>
                </c:pt>
                <c:pt idx="13">
                  <c:v>-15.5</c:v>
                </c:pt>
                <c:pt idx="14">
                  <c:v>-15</c:v>
                </c:pt>
                <c:pt idx="15">
                  <c:v>-14.5</c:v>
                </c:pt>
                <c:pt idx="16">
                  <c:v>-14</c:v>
                </c:pt>
                <c:pt idx="17">
                  <c:v>-13.5</c:v>
                </c:pt>
                <c:pt idx="18">
                  <c:v>-13</c:v>
                </c:pt>
                <c:pt idx="19">
                  <c:v>-12.5</c:v>
                </c:pt>
                <c:pt idx="20">
                  <c:v>-12</c:v>
                </c:pt>
                <c:pt idx="21">
                  <c:v>-11.5</c:v>
                </c:pt>
                <c:pt idx="22">
                  <c:v>-11</c:v>
                </c:pt>
                <c:pt idx="23">
                  <c:v>-10.5</c:v>
                </c:pt>
                <c:pt idx="24">
                  <c:v>-10</c:v>
                </c:pt>
                <c:pt idx="25">
                  <c:v>-9.5</c:v>
                </c:pt>
                <c:pt idx="26">
                  <c:v>-9</c:v>
                </c:pt>
                <c:pt idx="27">
                  <c:v>-8.5</c:v>
                </c:pt>
                <c:pt idx="28">
                  <c:v>-8</c:v>
                </c:pt>
                <c:pt idx="29">
                  <c:v>-7.5</c:v>
                </c:pt>
                <c:pt idx="30">
                  <c:v>-7</c:v>
                </c:pt>
                <c:pt idx="31">
                  <c:v>-6.5</c:v>
                </c:pt>
                <c:pt idx="32">
                  <c:v>-6</c:v>
                </c:pt>
                <c:pt idx="33">
                  <c:v>-5.5</c:v>
                </c:pt>
                <c:pt idx="34">
                  <c:v>-5</c:v>
                </c:pt>
                <c:pt idx="35">
                  <c:v>-4.5</c:v>
                </c:pt>
                <c:pt idx="36">
                  <c:v>-4</c:v>
                </c:pt>
                <c:pt idx="37">
                  <c:v>-3.5</c:v>
                </c:pt>
                <c:pt idx="38">
                  <c:v>-3</c:v>
                </c:pt>
                <c:pt idx="39">
                  <c:v>-2.5</c:v>
                </c:pt>
                <c:pt idx="40">
                  <c:v>-2</c:v>
                </c:pt>
                <c:pt idx="41">
                  <c:v>-1.5</c:v>
                </c:pt>
                <c:pt idx="42">
                  <c:v>-1</c:v>
                </c:pt>
                <c:pt idx="43">
                  <c:v>-0.5</c:v>
                </c:pt>
                <c:pt idx="44">
                  <c:v>0</c:v>
                </c:pt>
                <c:pt idx="45">
                  <c:v>0.5</c:v>
                </c:pt>
                <c:pt idx="46">
                  <c:v>1</c:v>
                </c:pt>
                <c:pt idx="47">
                  <c:v>1.5</c:v>
                </c:pt>
                <c:pt idx="48">
                  <c:v>2</c:v>
                </c:pt>
                <c:pt idx="49">
                  <c:v>2.5</c:v>
                </c:pt>
                <c:pt idx="50">
                  <c:v>3</c:v>
                </c:pt>
                <c:pt idx="51">
                  <c:v>3.5</c:v>
                </c:pt>
                <c:pt idx="52">
                  <c:v>4</c:v>
                </c:pt>
                <c:pt idx="53">
                  <c:v>4.5</c:v>
                </c:pt>
                <c:pt idx="54">
                  <c:v>5</c:v>
                </c:pt>
                <c:pt idx="55">
                  <c:v>5.5</c:v>
                </c:pt>
                <c:pt idx="56">
                  <c:v>6</c:v>
                </c:pt>
                <c:pt idx="57">
                  <c:v>6.5</c:v>
                </c:pt>
                <c:pt idx="58">
                  <c:v>7</c:v>
                </c:pt>
                <c:pt idx="59">
                  <c:v>7.5</c:v>
                </c:pt>
                <c:pt idx="60">
                  <c:v>8</c:v>
                </c:pt>
                <c:pt idx="61">
                  <c:v>8.5</c:v>
                </c:pt>
                <c:pt idx="62">
                  <c:v>9</c:v>
                </c:pt>
                <c:pt idx="63">
                  <c:v>9.5</c:v>
                </c:pt>
                <c:pt idx="64">
                  <c:v>10</c:v>
                </c:pt>
                <c:pt idx="65">
                  <c:v>10.5</c:v>
                </c:pt>
                <c:pt idx="66">
                  <c:v>11</c:v>
                </c:pt>
                <c:pt idx="67">
                  <c:v>11.5</c:v>
                </c:pt>
                <c:pt idx="68">
                  <c:v>12</c:v>
                </c:pt>
                <c:pt idx="69">
                  <c:v>12.5</c:v>
                </c:pt>
                <c:pt idx="70">
                  <c:v>13</c:v>
                </c:pt>
                <c:pt idx="71">
                  <c:v>13.5</c:v>
                </c:pt>
                <c:pt idx="72">
                  <c:v>14</c:v>
                </c:pt>
                <c:pt idx="73">
                  <c:v>14.5</c:v>
                </c:pt>
                <c:pt idx="74">
                  <c:v>15</c:v>
                </c:pt>
                <c:pt idx="75">
                  <c:v>15.5</c:v>
                </c:pt>
                <c:pt idx="76">
                  <c:v>16</c:v>
                </c:pt>
                <c:pt idx="77">
                  <c:v>16.5</c:v>
                </c:pt>
                <c:pt idx="78">
                  <c:v>17</c:v>
                </c:pt>
                <c:pt idx="79">
                  <c:v>17.5</c:v>
                </c:pt>
                <c:pt idx="80">
                  <c:v>18</c:v>
                </c:pt>
                <c:pt idx="81">
                  <c:v>18.5</c:v>
                </c:pt>
                <c:pt idx="82">
                  <c:v>19</c:v>
                </c:pt>
                <c:pt idx="83">
                  <c:v>19.5</c:v>
                </c:pt>
                <c:pt idx="84">
                  <c:v>20</c:v>
                </c:pt>
                <c:pt idx="85">
                  <c:v>20.5</c:v>
                </c:pt>
                <c:pt idx="86">
                  <c:v>21</c:v>
                </c:pt>
                <c:pt idx="87">
                  <c:v>21.5</c:v>
                </c:pt>
              </c:numCache>
            </c:numRef>
          </c:cat>
          <c:val>
            <c:numRef>
              <c:f>'x-y'!$U$437:$U$524</c:f>
              <c:numCache>
                <c:formatCode>0.00E+00</c:formatCode>
                <c:ptCount val="88"/>
                <c:pt idx="0">
                  <c:v>5.0677475679720629</c:v>
                </c:pt>
                <c:pt idx="1">
                  <c:v>5.0048446035730096</c:v>
                </c:pt>
                <c:pt idx="2">
                  <c:v>4.7333576747935</c:v>
                </c:pt>
                <c:pt idx="3">
                  <c:v>5.0592865045525066</c:v>
                </c:pt>
                <c:pt idx="4">
                  <c:v>5.3564341579608756</c:v>
                </c:pt>
                <c:pt idx="5">
                  <c:v>6.0248656657952324</c:v>
                </c:pt>
                <c:pt idx="6">
                  <c:v>6.240986414883869</c:v>
                </c:pt>
                <c:pt idx="7">
                  <c:v>6.1216383447526495</c:v>
                </c:pt>
                <c:pt idx="8">
                  <c:v>6.2008708047534364</c:v>
                </c:pt>
                <c:pt idx="9">
                  <c:v>6.2498925039415214</c:v>
                </c:pt>
                <c:pt idx="10">
                  <c:v>6.6330302475025436</c:v>
                </c:pt>
                <c:pt idx="11">
                  <c:v>6.2516514054029431</c:v>
                </c:pt>
                <c:pt idx="12">
                  <c:v>6.4935757834440011</c:v>
                </c:pt>
                <c:pt idx="13">
                  <c:v>6.9484474447918094</c:v>
                </c:pt>
                <c:pt idx="14">
                  <c:v>7.6047757197054233</c:v>
                </c:pt>
                <c:pt idx="15">
                  <c:v>8.0895165871587249</c:v>
                </c:pt>
                <c:pt idx="16">
                  <c:v>8.3289908650449185</c:v>
                </c:pt>
                <c:pt idx="17">
                  <c:v>8.9454556714728888</c:v>
                </c:pt>
                <c:pt idx="18">
                  <c:v>9.5250842088826442</c:v>
                </c:pt>
                <c:pt idx="19">
                  <c:v>9.9134913792143156</c:v>
                </c:pt>
                <c:pt idx="20">
                  <c:v>10.527557196333246</c:v>
                </c:pt>
                <c:pt idx="21">
                  <c:v>11.08287904747071</c:v>
                </c:pt>
                <c:pt idx="22">
                  <c:v>11.678880470334949</c:v>
                </c:pt>
                <c:pt idx="23">
                  <c:v>11.89152327399159</c:v>
                </c:pt>
                <c:pt idx="24">
                  <c:v>12.208778965848849</c:v>
                </c:pt>
                <c:pt idx="25">
                  <c:v>12.436575167487218</c:v>
                </c:pt>
                <c:pt idx="26">
                  <c:v>12.613622835957962</c:v>
                </c:pt>
                <c:pt idx="27">
                  <c:v>12.760725377433355</c:v>
                </c:pt>
                <c:pt idx="28">
                  <c:v>12.910772380012428</c:v>
                </c:pt>
                <c:pt idx="29">
                  <c:v>13.094570131864547</c:v>
                </c:pt>
                <c:pt idx="30">
                  <c:v>13.253113785096053</c:v>
                </c:pt>
                <c:pt idx="31">
                  <c:v>13.254322845631693</c:v>
                </c:pt>
                <c:pt idx="32">
                  <c:v>13.434242061114439</c:v>
                </c:pt>
                <c:pt idx="33">
                  <c:v>13.315056968589312</c:v>
                </c:pt>
                <c:pt idx="34">
                  <c:v>13.323876868357539</c:v>
                </c:pt>
                <c:pt idx="35">
                  <c:v>13.364007607965988</c:v>
                </c:pt>
                <c:pt idx="36">
                  <c:v>13.198425065390394</c:v>
                </c:pt>
                <c:pt idx="37">
                  <c:v>13.229131820943616</c:v>
                </c:pt>
                <c:pt idx="38">
                  <c:v>13.266500706452264</c:v>
                </c:pt>
                <c:pt idx="39">
                  <c:v>13.194720446855364</c:v>
                </c:pt>
                <c:pt idx="40">
                  <c:v>13.170888338651801</c:v>
                </c:pt>
                <c:pt idx="41">
                  <c:v>13.204934110925343</c:v>
                </c:pt>
                <c:pt idx="42">
                  <c:v>13.2270955165692</c:v>
                </c:pt>
                <c:pt idx="43">
                  <c:v>13.235587188612101</c:v>
                </c:pt>
                <c:pt idx="44">
                  <c:v>13.210916873862558</c:v>
                </c:pt>
                <c:pt idx="45">
                  <c:v>13.2586871084478</c:v>
                </c:pt>
                <c:pt idx="46">
                  <c:v>13.158136091767281</c:v>
                </c:pt>
                <c:pt idx="47">
                  <c:v>13.225491180506744</c:v>
                </c:pt>
                <c:pt idx="48">
                  <c:v>13.207716164910968</c:v>
                </c:pt>
                <c:pt idx="49">
                  <c:v>13.297156677438368</c:v>
                </c:pt>
                <c:pt idx="50">
                  <c:v>13.259974180856949</c:v>
                </c:pt>
                <c:pt idx="51">
                  <c:v>13.292138426016079</c:v>
                </c:pt>
                <c:pt idx="52">
                  <c:v>13.365360566902876</c:v>
                </c:pt>
                <c:pt idx="53">
                  <c:v>13.296382106576367</c:v>
                </c:pt>
                <c:pt idx="54">
                  <c:v>13.398442925545522</c:v>
                </c:pt>
                <c:pt idx="55">
                  <c:v>13.334975553316164</c:v>
                </c:pt>
                <c:pt idx="56">
                  <c:v>13.294368766251406</c:v>
                </c:pt>
                <c:pt idx="57">
                  <c:v>13.070147089289412</c:v>
                </c:pt>
                <c:pt idx="58">
                  <c:v>13.006006210968161</c:v>
                </c:pt>
                <c:pt idx="59">
                  <c:v>12.878257162978613</c:v>
                </c:pt>
                <c:pt idx="60">
                  <c:v>12.70795177418881</c:v>
                </c:pt>
                <c:pt idx="61">
                  <c:v>12.500251517311273</c:v>
                </c:pt>
                <c:pt idx="62">
                  <c:v>12.343179559048254</c:v>
                </c:pt>
                <c:pt idx="63">
                  <c:v>12.229975108641323</c:v>
                </c:pt>
                <c:pt idx="64">
                  <c:v>11.833379183096165</c:v>
                </c:pt>
                <c:pt idx="65">
                  <c:v>11.585010354246771</c:v>
                </c:pt>
                <c:pt idx="66">
                  <c:v>11.219753892128153</c:v>
                </c:pt>
                <c:pt idx="67">
                  <c:v>10.526521214606184</c:v>
                </c:pt>
                <c:pt idx="68">
                  <c:v>10.065422187314523</c:v>
                </c:pt>
                <c:pt idx="69">
                  <c:v>9.3105476999818961</c:v>
                </c:pt>
                <c:pt idx="70">
                  <c:v>8.8758621459342422</c:v>
                </c:pt>
                <c:pt idx="71">
                  <c:v>8.493914871123641</c:v>
                </c:pt>
                <c:pt idx="72">
                  <c:v>8.0645749854386981</c:v>
                </c:pt>
                <c:pt idx="73">
                  <c:v>7.6907346943386843</c:v>
                </c:pt>
                <c:pt idx="74">
                  <c:v>6.9869220990094023</c:v>
                </c:pt>
                <c:pt idx="75">
                  <c:v>6.6987088141668147</c:v>
                </c:pt>
                <c:pt idx="76">
                  <c:v>6.28457676800575</c:v>
                </c:pt>
                <c:pt idx="77">
                  <c:v>6.0348147383897137</c:v>
                </c:pt>
                <c:pt idx="78">
                  <c:v>6.2196210720261194</c:v>
                </c:pt>
                <c:pt idx="79">
                  <c:v>6.3810332449745966</c:v>
                </c:pt>
                <c:pt idx="80">
                  <c:v>6.0419968655745464</c:v>
                </c:pt>
                <c:pt idx="81">
                  <c:v>6.2790920690775653</c:v>
                </c:pt>
                <c:pt idx="82">
                  <c:v>6.1444917578829124</c:v>
                </c:pt>
                <c:pt idx="83">
                  <c:v>6.1411108571428574</c:v>
                </c:pt>
                <c:pt idx="84">
                  <c:v>5.7097493215527937</c:v>
                </c:pt>
                <c:pt idx="85">
                  <c:v>5.410938394140671</c:v>
                </c:pt>
                <c:pt idx="86">
                  <c:v>4.9968485353982928</c:v>
                </c:pt>
                <c:pt idx="87">
                  <c:v>4.9144924358693265</c:v>
                </c:pt>
              </c:numCache>
            </c:numRef>
          </c:val>
        </c:ser>
        <c:bandFmts>
          <c:bandFmt>
            <c:idx val="1"/>
            <c:spPr>
              <a:scene3d>
                <a:camera prst="orthographicFront"/>
                <a:lightRig rig="threePt" dir="t"/>
              </a:scene3d>
              <a:sp3d prstMaterial="flat"/>
            </c:spPr>
          </c:bandFmt>
          <c:bandFmt>
            <c:idx val="2"/>
            <c:spPr>
              <a:scene3d>
                <a:camera prst="orthographicFront"/>
                <a:lightRig rig="threePt" dir="t"/>
              </a:scene3d>
              <a:sp3d prstMaterial="flat"/>
            </c:spPr>
          </c:bandFmt>
          <c:bandFmt>
            <c:idx val="3"/>
            <c:spPr>
              <a:scene3d>
                <a:camera prst="orthographicFront"/>
                <a:lightRig rig="threePt" dir="t"/>
              </a:scene3d>
              <a:sp3d prstMaterial="flat"/>
            </c:spPr>
          </c:bandFmt>
          <c:bandFmt>
            <c:idx val="4"/>
            <c:spPr>
              <a:scene3d>
                <a:camera prst="orthographicFront"/>
                <a:lightRig rig="threePt" dir="t"/>
              </a:scene3d>
              <a:sp3d prstMaterial="flat"/>
            </c:spPr>
          </c:bandFmt>
          <c:bandFmt>
            <c:idx val="5"/>
            <c:spPr>
              <a:scene3d>
                <a:camera prst="orthographicFront"/>
                <a:lightRig rig="threePt" dir="t"/>
              </a:scene3d>
              <a:sp3d prstMaterial="flat"/>
            </c:spPr>
          </c:bandFmt>
          <c:bandFmt>
            <c:idx val="6"/>
            <c:spPr>
              <a:ln w="0"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  <a:scene3d>
                <a:camera prst="orthographicFront"/>
                <a:lightRig rig="threePt" dir="t"/>
              </a:scene3d>
              <a:sp3d prstMaterial="flat"/>
            </c:spPr>
          </c:bandFmt>
        </c:bandFmts>
        <c:axId val="88235008"/>
        <c:axId val="9627904"/>
        <c:axId val="415860608"/>
      </c:surfaceChart>
      <c:catAx>
        <c:axId val="88235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27904"/>
        <c:crosses val="autoZero"/>
        <c:auto val="1"/>
        <c:lblAlgn val="ctr"/>
        <c:lblOffset val="100"/>
        <c:noMultiLvlLbl val="0"/>
      </c:catAx>
      <c:valAx>
        <c:axId val="9627904"/>
        <c:scaling>
          <c:orientation val="minMax"/>
        </c:scaling>
        <c:delete val="1"/>
        <c:axPos val="l"/>
        <c:majorGridlines/>
        <c:numFmt formatCode="0.00E+00" sourceLinked="1"/>
        <c:majorTickMark val="out"/>
        <c:minorTickMark val="none"/>
        <c:tickLblPos val="none"/>
        <c:crossAx val="88235008"/>
        <c:crosses val="autoZero"/>
        <c:crossBetween val="midCat"/>
        <c:majorUnit val="2"/>
      </c:valAx>
      <c:serAx>
        <c:axId val="415860608"/>
        <c:scaling>
          <c:orientation val="minMax"/>
        </c:scaling>
        <c:delete val="1"/>
        <c:axPos val="b"/>
        <c:majorTickMark val="out"/>
        <c:minorTickMark val="none"/>
        <c:tickLblPos val="nextTo"/>
        <c:crossAx val="9627904"/>
        <c:crosses val="autoZero"/>
      </c:serAx>
    </c:plotArea>
    <c:legend>
      <c:legendPos val="r"/>
      <c:legendEntry>
        <c:idx val="1"/>
        <c:txPr>
          <a:bodyPr/>
          <a:lstStyle/>
          <a:p>
            <a:pPr rtl="0">
              <a:defRPr/>
            </a:pPr>
            <a:endParaRPr lang="de-DE"/>
          </a:p>
        </c:txPr>
      </c:legendEntry>
      <c:legendEntry>
        <c:idx val="2"/>
        <c:txPr>
          <a:bodyPr/>
          <a:lstStyle/>
          <a:p>
            <a:pPr rtl="0">
              <a:defRPr/>
            </a:pPr>
            <a:endParaRPr lang="de-DE"/>
          </a:p>
        </c:txPr>
      </c:legendEntry>
      <c:legendEntry>
        <c:idx val="3"/>
        <c:txPr>
          <a:bodyPr/>
          <a:lstStyle/>
          <a:p>
            <a:pPr rtl="0">
              <a:defRPr/>
            </a:pPr>
            <a:endParaRPr lang="de-DE"/>
          </a:p>
        </c:txPr>
      </c:legendEntry>
      <c:legendEntry>
        <c:idx val="4"/>
        <c:txPr>
          <a:bodyPr/>
          <a:lstStyle/>
          <a:p>
            <a:pPr rtl="0">
              <a:defRPr/>
            </a:pPr>
            <a:endParaRPr lang="de-DE"/>
          </a:p>
        </c:txPr>
      </c:legendEntry>
      <c:legendEntry>
        <c:idx val="5"/>
        <c:txPr>
          <a:bodyPr/>
          <a:lstStyle/>
          <a:p>
            <a:pPr rtl="0">
              <a:defRPr/>
            </a:pPr>
            <a:endParaRPr lang="de-DE"/>
          </a:p>
        </c:txPr>
      </c:legendEntry>
      <c:legendEntry>
        <c:idx val="6"/>
        <c:txPr>
          <a:bodyPr/>
          <a:lstStyle/>
          <a:p>
            <a:pPr rtl="0">
              <a:defRPr/>
            </a:pPr>
            <a:endParaRPr lang="de-DE"/>
          </a:p>
        </c:txPr>
      </c:legendEntry>
      <c:layout/>
      <c:overlay val="0"/>
      <c:spPr>
        <a:noFill/>
      </c:spPr>
      <c:txPr>
        <a:bodyPr/>
        <a:lstStyle/>
        <a:p>
          <a:pPr rtl="0">
            <a:defRPr/>
          </a:pPr>
          <a:endParaRPr lang="de-DE"/>
        </a:p>
      </c:txPr>
    </c:legend>
    <c:plotVisOnly val="1"/>
    <c:dispBlanksAs val="zero"/>
    <c:showDLblsOverMax val="0"/>
  </c:chart>
  <c:spPr>
    <a:scene3d>
      <a:camera prst="orthographicFront"/>
      <a:lightRig rig="threePt" dir="t"/>
    </a:scene3d>
    <a:sp3d prstMaterial="flat"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row 1</c:v>
          </c:tx>
          <c:invertIfNegative val="0"/>
          <c:val>
            <c:numRef>
              <c:f>mdl57g_tally234!$S$26:$S$33</c:f>
              <c:numCache>
                <c:formatCode>0.00E+00</c:formatCode>
                <c:ptCount val="8"/>
                <c:pt idx="0">
                  <c:v>5.0760046124348026</c:v>
                </c:pt>
                <c:pt idx="1">
                  <c:v>7.6718085322255138</c:v>
                </c:pt>
                <c:pt idx="2">
                  <c:v>11.50401642716789</c:v>
                </c:pt>
                <c:pt idx="3">
                  <c:v>11.414073540014421</c:v>
                </c:pt>
                <c:pt idx="4">
                  <c:v>11.41399656649884</c:v>
                </c:pt>
                <c:pt idx="5">
                  <c:v>11.508534001155848</c:v>
                </c:pt>
                <c:pt idx="6">
                  <c:v>7.6453827248494575</c:v>
                </c:pt>
                <c:pt idx="7">
                  <c:v>5.0573976936147922</c:v>
                </c:pt>
              </c:numCache>
            </c:numRef>
          </c:val>
        </c:ser>
        <c:ser>
          <c:idx val="1"/>
          <c:order val="1"/>
          <c:tx>
            <c:v>row 2</c:v>
          </c:tx>
          <c:invertIfNegative val="0"/>
          <c:val>
            <c:numRef>
              <c:f>mdl57g_tally234!$S$34:$S$41</c:f>
              <c:numCache>
                <c:formatCode>0.00E+00</c:formatCode>
                <c:ptCount val="8"/>
                <c:pt idx="0">
                  <c:v>5.3439211317059998</c:v>
                </c:pt>
                <c:pt idx="1">
                  <c:v>8.2382880137553016</c:v>
                </c:pt>
                <c:pt idx="2">
                  <c:v>11.651706857886431</c:v>
                </c:pt>
                <c:pt idx="3">
                  <c:v>11.676507527442954</c:v>
                </c:pt>
                <c:pt idx="4">
                  <c:v>11.683270059658037</c:v>
                </c:pt>
                <c:pt idx="5">
                  <c:v>11.644086415232515</c:v>
                </c:pt>
                <c:pt idx="6">
                  <c:v>8.2257363661098992</c:v>
                </c:pt>
                <c:pt idx="7">
                  <c:v>5.3252372122718716</c:v>
                </c:pt>
              </c:numCache>
            </c:numRef>
          </c:val>
        </c:ser>
        <c:ser>
          <c:idx val="2"/>
          <c:order val="2"/>
          <c:tx>
            <c:v>row 3</c:v>
          </c:tx>
          <c:invertIfNegative val="0"/>
          <c:val>
            <c:numRef>
              <c:f>mdl57g_tally234!$S$42:$S$49</c:f>
              <c:numCache>
                <c:formatCode>0.00E+00</c:formatCode>
                <c:ptCount val="8"/>
                <c:pt idx="0">
                  <c:v>5.6738254660628451</c:v>
                </c:pt>
                <c:pt idx="1">
                  <c:v>8.6596862746908094</c:v>
                </c:pt>
                <c:pt idx="2">
                  <c:v>11.776131712618605</c:v>
                </c:pt>
                <c:pt idx="3">
                  <c:v>11.945090293453726</c:v>
                </c:pt>
                <c:pt idx="4">
                  <c:v>11.941514725716251</c:v>
                </c:pt>
                <c:pt idx="5">
                  <c:v>11.759519688446561</c:v>
                </c:pt>
                <c:pt idx="6">
                  <c:v>8.6469881529997874</c:v>
                </c:pt>
                <c:pt idx="7">
                  <c:v>5.6613441223372778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233984"/>
        <c:axId val="9630208"/>
      </c:barChart>
      <c:catAx>
        <c:axId val="88233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Column</a:t>
                </a:r>
                <a:r>
                  <a:rPr lang="en-US" sz="1200" baseline="0"/>
                  <a:t> no.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42558769756935999"/>
              <c:y val="0.87793086992652569"/>
            </c:manualLayout>
          </c:layout>
          <c:overlay val="0"/>
        </c:title>
        <c:majorTickMark val="out"/>
        <c:minorTickMark val="none"/>
        <c:tickLblPos val="nextTo"/>
        <c:crossAx val="9630208"/>
        <c:crosses val="autoZero"/>
        <c:auto val="1"/>
        <c:lblAlgn val="ctr"/>
        <c:lblOffset val="100"/>
        <c:noMultiLvlLbl val="0"/>
      </c:catAx>
      <c:valAx>
        <c:axId val="96302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He/DPA </a:t>
                </a:r>
              </a:p>
            </c:rich>
          </c:tx>
          <c:layout>
            <c:manualLayout>
              <c:xMode val="edge"/>
              <c:yMode val="edge"/>
              <c:x val="1.7693521146046581E-2"/>
              <c:y val="0.3241188425114571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882339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04780976055662"/>
          <c:y val="4.4189119226193688E-2"/>
          <c:w val="0.77712562721539391"/>
          <c:h val="0.85610283821746758"/>
        </c:manualLayout>
      </c:layout>
      <c:barChart>
        <c:barDir val="col"/>
        <c:grouping val="clustered"/>
        <c:varyColors val="0"/>
        <c:ser>
          <c:idx val="0"/>
          <c:order val="0"/>
          <c:tx>
            <c:v>FENDL-3/SLIBR2</c:v>
          </c:tx>
          <c:invertIfNegative val="0"/>
          <c:dLbls>
            <c:dLbl>
              <c:idx val="0"/>
              <c:layout>
                <c:manualLayout>
                  <c:x val="7.7220077220076988E-3"/>
                  <c:y val="-8.4656084656084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2698412698412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7220077220077222E-3"/>
                  <c:y val="-1.2698412698412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148005148005053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7220077220077222E-3"/>
                  <c:y val="-8.46560846560862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E+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mdl57_F3R2all!$A$24:$A$28</c:f>
              <c:strCache>
                <c:ptCount val="5"/>
                <c:pt idx="0">
                  <c:v>Back plate</c:v>
                </c:pt>
                <c:pt idx="1">
                  <c:v>HFTM</c:v>
                </c:pt>
                <c:pt idx="2">
                  <c:v>CFTM</c:v>
                </c:pt>
                <c:pt idx="3">
                  <c:v>TRTM</c:v>
                </c:pt>
                <c:pt idx="4">
                  <c:v>LFTM</c:v>
                </c:pt>
              </c:strCache>
            </c:strRef>
          </c:cat>
          <c:val>
            <c:numRef>
              <c:f>mdl57_F3R2all!$B$24:$B$28</c:f>
              <c:numCache>
                <c:formatCode>0.00E+00</c:formatCode>
                <c:ptCount val="5"/>
                <c:pt idx="0">
                  <c:v>1230850000000000</c:v>
                </c:pt>
                <c:pt idx="1">
                  <c:v>530034000000000</c:v>
                </c:pt>
                <c:pt idx="2">
                  <c:v>308525000000000</c:v>
                </c:pt>
                <c:pt idx="3">
                  <c:v>104226000000000</c:v>
                </c:pt>
                <c:pt idx="4">
                  <c:v>54355200000000</c:v>
                </c:pt>
              </c:numCache>
            </c:numRef>
          </c:val>
        </c:ser>
        <c:ser>
          <c:idx val="1"/>
          <c:order val="1"/>
          <c:tx>
            <c:v>IFMIF std.</c:v>
          </c:tx>
          <c:invertIfNegative val="0"/>
          <c:cat>
            <c:strRef>
              <c:f>mdl57_F3R2all!$A$24:$A$28</c:f>
              <c:strCache>
                <c:ptCount val="5"/>
                <c:pt idx="0">
                  <c:v>Back plate</c:v>
                </c:pt>
                <c:pt idx="1">
                  <c:v>HFTM</c:v>
                </c:pt>
                <c:pt idx="2">
                  <c:v>CFTM</c:v>
                </c:pt>
                <c:pt idx="3">
                  <c:v>TRTM</c:v>
                </c:pt>
                <c:pt idx="4">
                  <c:v>LFTM</c:v>
                </c:pt>
              </c:strCache>
            </c:strRef>
          </c:cat>
          <c:val>
            <c:numRef>
              <c:f>mdl57_F3R2all!$B$3:$B$7</c:f>
              <c:numCache>
                <c:formatCode>0.00E+00</c:formatCode>
                <c:ptCount val="5"/>
                <c:pt idx="0">
                  <c:v>1230240000000000</c:v>
                </c:pt>
                <c:pt idx="1">
                  <c:v>529077000000000</c:v>
                </c:pt>
                <c:pt idx="2">
                  <c:v>307818000000000</c:v>
                </c:pt>
                <c:pt idx="3">
                  <c:v>104237000000000</c:v>
                </c:pt>
                <c:pt idx="4">
                  <c:v>54397700000000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910144"/>
        <c:axId val="71687488"/>
      </c:barChart>
      <c:catAx>
        <c:axId val="147910144"/>
        <c:scaling>
          <c:orientation val="minMax"/>
        </c:scaling>
        <c:delete val="0"/>
        <c:axPos val="b"/>
        <c:majorTickMark val="out"/>
        <c:minorTickMark val="none"/>
        <c:tickLblPos val="nextTo"/>
        <c:crossAx val="71687488"/>
        <c:crossesAt val="0.1"/>
        <c:auto val="1"/>
        <c:lblAlgn val="ctr"/>
        <c:lblOffset val="100"/>
        <c:noMultiLvlLbl val="0"/>
      </c:catAx>
      <c:valAx>
        <c:axId val="71687488"/>
        <c:scaling>
          <c:logBase val="10"/>
          <c:orientation val="minMax"/>
          <c:max val="2000000000000000"/>
          <c:min val="1000000000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Neutron flux</a:t>
                </a:r>
                <a:r>
                  <a:rPr lang="en-US" sz="1400" baseline="0"/>
                  <a:t> </a:t>
                </a:r>
                <a:r>
                  <a:rPr lang="en-US" sz="1400"/>
                  <a:t>(/cm^2/s)</a:t>
                </a:r>
              </a:p>
            </c:rich>
          </c:tx>
          <c:layout>
            <c:manualLayout>
              <c:xMode val="edge"/>
              <c:yMode val="edge"/>
              <c:x val="0"/>
              <c:y val="0.2242487997445972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47910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590125655862251"/>
          <c:y val="7.0504534365081264E-2"/>
          <c:w val="0.43215570446660556"/>
          <c:h val="0.13441994911293884"/>
        </c:manualLayout>
      </c:layout>
      <c:overlay val="0"/>
      <c:spPr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 sz="14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36278798483523"/>
          <c:y val="4.4189119226193688E-2"/>
          <c:w val="0.83281045268402465"/>
          <c:h val="0.85610283821746758"/>
        </c:manualLayout>
      </c:layout>
      <c:barChart>
        <c:barDir val="col"/>
        <c:grouping val="clustered"/>
        <c:varyColors val="0"/>
        <c:ser>
          <c:idx val="0"/>
          <c:order val="0"/>
          <c:tx>
            <c:v>FENDL-3/SLIBR2</c:v>
          </c:tx>
          <c:invertIfNegative val="0"/>
          <c:dLbls>
            <c:dLbl>
              <c:idx val="0"/>
              <c:layout>
                <c:manualLayout>
                  <c:x val="7.7220077220076988E-3"/>
                  <c:y val="-8.4656084656084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2698412698412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7220077220077222E-3"/>
                  <c:y val="-1.2698412698412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148005148005053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7220077220077222E-3"/>
                  <c:y val="-8.46560846560862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mdl57_F3R2all!$A$24:$A$28</c:f>
              <c:strCache>
                <c:ptCount val="5"/>
                <c:pt idx="0">
                  <c:v>Back plate</c:v>
                </c:pt>
                <c:pt idx="1">
                  <c:v>HFTM</c:v>
                </c:pt>
                <c:pt idx="2">
                  <c:v>CFTM</c:v>
                </c:pt>
                <c:pt idx="3">
                  <c:v>TRTM</c:v>
                </c:pt>
                <c:pt idx="4">
                  <c:v>LFTM</c:v>
                </c:pt>
              </c:strCache>
            </c:strRef>
          </c:cat>
          <c:val>
            <c:numRef>
              <c:f>mdl57_F3R2all!$F$24:$F$28</c:f>
              <c:numCache>
                <c:formatCode>0.00E+00</c:formatCode>
                <c:ptCount val="5"/>
                <c:pt idx="0">
                  <c:v>44.504199999999997</c:v>
                </c:pt>
                <c:pt idx="1">
                  <c:v>16.4315</c:v>
                </c:pt>
                <c:pt idx="2">
                  <c:v>8.8464600000000004</c:v>
                </c:pt>
                <c:pt idx="3">
                  <c:v>1.4517100000000001</c:v>
                </c:pt>
                <c:pt idx="4">
                  <c:v>0.50665499999999997</c:v>
                </c:pt>
              </c:numCache>
            </c:numRef>
          </c:val>
        </c:ser>
        <c:ser>
          <c:idx val="1"/>
          <c:order val="1"/>
          <c:tx>
            <c:v>IFMIF std.</c:v>
          </c:tx>
          <c:invertIfNegative val="0"/>
          <c:cat>
            <c:strRef>
              <c:f>mdl57_F3R2all!$A$24:$A$28</c:f>
              <c:strCache>
                <c:ptCount val="5"/>
                <c:pt idx="0">
                  <c:v>Back plate</c:v>
                </c:pt>
                <c:pt idx="1">
                  <c:v>HFTM</c:v>
                </c:pt>
                <c:pt idx="2">
                  <c:v>CFTM</c:v>
                </c:pt>
                <c:pt idx="3">
                  <c:v>TRTM</c:v>
                </c:pt>
                <c:pt idx="4">
                  <c:v>LFTM</c:v>
                </c:pt>
              </c:strCache>
            </c:strRef>
          </c:cat>
          <c:val>
            <c:numRef>
              <c:f>mdl57_F3R2all!$F$3:$F$7</c:f>
              <c:numCache>
                <c:formatCode>0.00E+00</c:formatCode>
                <c:ptCount val="5"/>
                <c:pt idx="0">
                  <c:v>52.406700000000001</c:v>
                </c:pt>
                <c:pt idx="1">
                  <c:v>19.432200000000002</c:v>
                </c:pt>
                <c:pt idx="2">
                  <c:v>10.7484</c:v>
                </c:pt>
                <c:pt idx="3">
                  <c:v>1.70052</c:v>
                </c:pt>
                <c:pt idx="4">
                  <c:v>0.59527300000000005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936256"/>
        <c:axId val="76457088"/>
      </c:barChart>
      <c:catAx>
        <c:axId val="147936256"/>
        <c:scaling>
          <c:orientation val="minMax"/>
        </c:scaling>
        <c:delete val="0"/>
        <c:axPos val="b"/>
        <c:majorTickMark val="out"/>
        <c:minorTickMark val="none"/>
        <c:tickLblPos val="nextTo"/>
        <c:crossAx val="76457088"/>
        <c:crossesAt val="0.1"/>
        <c:auto val="1"/>
        <c:lblAlgn val="ctr"/>
        <c:lblOffset val="100"/>
        <c:noMultiLvlLbl val="0"/>
      </c:catAx>
      <c:valAx>
        <c:axId val="76457088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DPA(/fpy)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47936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2455475875410551"/>
          <c:y val="7.4030986384410177E-2"/>
          <c:w val="0.40466834710277522"/>
          <c:h val="0.12910353944802597"/>
        </c:manualLayout>
      </c:layout>
      <c:overlay val="0"/>
      <c:spPr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 sz="14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mdl57_F3R2all!$B$119</c:f>
              <c:strCache>
                <c:ptCount val="1"/>
                <c:pt idx="0">
                  <c:v>n-flux</c:v>
                </c:pt>
              </c:strCache>
            </c:strRef>
          </c:tx>
          <c:invertIfNegative val="0"/>
          <c:val>
            <c:numRef>
              <c:f>mdl57_F3R2all!$B$120:$B$123</c:f>
              <c:numCache>
                <c:formatCode>0.00E+00</c:formatCode>
                <c:ptCount val="4"/>
                <c:pt idx="0">
                  <c:v>3.5940875139096641E-3</c:v>
                </c:pt>
                <c:pt idx="1">
                  <c:v>1.7102861495566191E-3</c:v>
                </c:pt>
                <c:pt idx="2">
                  <c:v>1.1396452379976844E-3</c:v>
                </c:pt>
                <c:pt idx="3">
                  <c:v>1.1310857392755785E-3</c:v>
                </c:pt>
              </c:numCache>
            </c:numRef>
          </c:val>
        </c:ser>
        <c:ser>
          <c:idx val="2"/>
          <c:order val="1"/>
          <c:tx>
            <c:strRef>
              <c:f>mdl57_F3R2all!$D$119</c:f>
              <c:strCache>
                <c:ptCount val="1"/>
                <c:pt idx="0">
                  <c:v>n-heating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mdl57_F3R2all!$E$120:$E$143</c:f>
                <c:numCache>
                  <c:formatCode>General</c:formatCode>
                  <c:ptCount val="24"/>
                  <c:pt idx="0">
                    <c:v>5.0417279116288342E-3</c:v>
                  </c:pt>
                  <c:pt idx="1">
                    <c:v>2.2120222856642485E-3</c:v>
                  </c:pt>
                  <c:pt idx="2">
                    <c:v>8.1470319765668882E-4</c:v>
                  </c:pt>
                  <c:pt idx="3">
                    <c:v>6.7866709188119979E-4</c:v>
                  </c:pt>
                  <c:pt idx="4">
                    <c:v>6.7858859311218669E-4</c:v>
                  </c:pt>
                  <c:pt idx="5">
                    <c:v>8.1468790704664756E-4</c:v>
                  </c:pt>
                  <c:pt idx="6">
                    <c:v>2.2129102952468654E-3</c:v>
                  </c:pt>
                  <c:pt idx="7">
                    <c:v>5.0406092281996516E-3</c:v>
                  </c:pt>
                  <c:pt idx="8">
                    <c:v>4.8745086583983346E-3</c:v>
                  </c:pt>
                  <c:pt idx="9">
                    <c:v>2.1545017050997686E-3</c:v>
                  </c:pt>
                  <c:pt idx="10">
                    <c:v>9.5397272697635464E-4</c:v>
                  </c:pt>
                  <c:pt idx="11">
                    <c:v>8.1751300104961446E-4</c:v>
                  </c:pt>
                  <c:pt idx="12">
                    <c:v>8.1750261343640975E-4</c:v>
                  </c:pt>
                  <c:pt idx="13">
                    <c:v>9.5401311288949081E-4</c:v>
                  </c:pt>
                  <c:pt idx="14">
                    <c:v>2.2245288151792374E-3</c:v>
                  </c:pt>
                  <c:pt idx="15">
                    <c:v>4.8905482241299305E-3</c:v>
                  </c:pt>
                  <c:pt idx="16">
                    <c:v>4.6314883693610708E-3</c:v>
                  </c:pt>
                  <c:pt idx="17">
                    <c:v>2.2342319899405793E-3</c:v>
                  </c:pt>
                  <c:pt idx="18">
                    <c:v>1.0932384327851433E-3</c:v>
                  </c:pt>
                  <c:pt idx="19">
                    <c:v>9.5672042872851091E-4</c:v>
                  </c:pt>
                  <c:pt idx="20">
                    <c:v>9.567751747551023E-4</c:v>
                  </c:pt>
                  <c:pt idx="21">
                    <c:v>1.0933170398906022E-3</c:v>
                  </c:pt>
                  <c:pt idx="22">
                    <c:v>2.2373356774868284E-3</c:v>
                  </c:pt>
                  <c:pt idx="23">
                    <c:v>4.6323391557216076E-3</c:v>
                  </c:pt>
                </c:numCache>
              </c:numRef>
            </c:plus>
            <c:minus>
              <c:numRef>
                <c:f>mdl57_F3R2all!$E$120:$E$143</c:f>
                <c:numCache>
                  <c:formatCode>General</c:formatCode>
                  <c:ptCount val="24"/>
                  <c:pt idx="0">
                    <c:v>5.0417279116288342E-3</c:v>
                  </c:pt>
                  <c:pt idx="1">
                    <c:v>2.2120222856642485E-3</c:v>
                  </c:pt>
                  <c:pt idx="2">
                    <c:v>8.1470319765668882E-4</c:v>
                  </c:pt>
                  <c:pt idx="3">
                    <c:v>6.7866709188119979E-4</c:v>
                  </c:pt>
                  <c:pt idx="4">
                    <c:v>6.7858859311218669E-4</c:v>
                  </c:pt>
                  <c:pt idx="5">
                    <c:v>8.1468790704664756E-4</c:v>
                  </c:pt>
                  <c:pt idx="6">
                    <c:v>2.2129102952468654E-3</c:v>
                  </c:pt>
                  <c:pt idx="7">
                    <c:v>5.0406092281996516E-3</c:v>
                  </c:pt>
                  <c:pt idx="8">
                    <c:v>4.8745086583983346E-3</c:v>
                  </c:pt>
                  <c:pt idx="9">
                    <c:v>2.1545017050997686E-3</c:v>
                  </c:pt>
                  <c:pt idx="10">
                    <c:v>9.5397272697635464E-4</c:v>
                  </c:pt>
                  <c:pt idx="11">
                    <c:v>8.1751300104961446E-4</c:v>
                  </c:pt>
                  <c:pt idx="12">
                    <c:v>8.1750261343640975E-4</c:v>
                  </c:pt>
                  <c:pt idx="13">
                    <c:v>9.5401311288949081E-4</c:v>
                  </c:pt>
                  <c:pt idx="14">
                    <c:v>2.2245288151792374E-3</c:v>
                  </c:pt>
                  <c:pt idx="15">
                    <c:v>4.8905482241299305E-3</c:v>
                  </c:pt>
                  <c:pt idx="16">
                    <c:v>4.6314883693610708E-3</c:v>
                  </c:pt>
                  <c:pt idx="17">
                    <c:v>2.2342319899405793E-3</c:v>
                  </c:pt>
                  <c:pt idx="18">
                    <c:v>1.0932384327851433E-3</c:v>
                  </c:pt>
                  <c:pt idx="19">
                    <c:v>9.5672042872851091E-4</c:v>
                  </c:pt>
                  <c:pt idx="20">
                    <c:v>9.567751747551023E-4</c:v>
                  </c:pt>
                  <c:pt idx="21">
                    <c:v>1.0933170398906022E-3</c:v>
                  </c:pt>
                  <c:pt idx="22">
                    <c:v>2.2373356774868284E-3</c:v>
                  </c:pt>
                  <c:pt idx="23">
                    <c:v>4.6323391557216076E-3</c:v>
                  </c:pt>
                </c:numCache>
              </c:numRef>
            </c:minus>
          </c:errBars>
          <c:val>
            <c:numRef>
              <c:f>mdl57_F3R2all!$D$120:$D$123</c:f>
              <c:numCache>
                <c:formatCode>0.00E+00</c:formatCode>
                <c:ptCount val="4"/>
                <c:pt idx="0">
                  <c:v>0.12473673958827901</c:v>
                </c:pt>
                <c:pt idx="1">
                  <c:v>0.10719391435503968</c:v>
                </c:pt>
                <c:pt idx="2">
                  <c:v>8.5436474054348149E-2</c:v>
                </c:pt>
                <c:pt idx="3">
                  <c:v>8.6263316582914487E-2</c:v>
                </c:pt>
              </c:numCache>
            </c:numRef>
          </c:val>
        </c:ser>
        <c:ser>
          <c:idx val="4"/>
          <c:order val="2"/>
          <c:tx>
            <c:strRef>
              <c:f>mdl57_F3R2all!$F$119</c:f>
              <c:strCache>
                <c:ptCount val="1"/>
                <c:pt idx="0">
                  <c:v>DPA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val>
            <c:numRef>
              <c:f>mdl57_F3R2all!$F$120:$F$123</c:f>
              <c:numCache>
                <c:formatCode>0.00E+00</c:formatCode>
                <c:ptCount val="4"/>
                <c:pt idx="0">
                  <c:v>-7.8845876065289602E-2</c:v>
                </c:pt>
                <c:pt idx="1">
                  <c:v>-0.12379519439938243</c:v>
                </c:pt>
                <c:pt idx="2">
                  <c:v>-0.18408030090179911</c:v>
                </c:pt>
                <c:pt idx="3">
                  <c:v>-0.18293643518235603</c:v>
                </c:pt>
              </c:numCache>
            </c:numRef>
          </c:val>
        </c:ser>
        <c:ser>
          <c:idx val="6"/>
          <c:order val="3"/>
          <c:tx>
            <c:strRef>
              <c:f>mdl57_F3R2all!$H$119</c:f>
              <c:strCache>
                <c:ptCount val="1"/>
                <c:pt idx="0">
                  <c:v>p-prod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mdl57_F3R2all!$I$120:$I$143</c:f>
                <c:numCache>
                  <c:formatCode>General</c:formatCode>
                  <c:ptCount val="24"/>
                  <c:pt idx="0">
                    <c:v>6.5485838136079026E-3</c:v>
                  </c:pt>
                  <c:pt idx="1">
                    <c:v>2.4811338596625659E-3</c:v>
                  </c:pt>
                  <c:pt idx="2">
                    <c:v>8.1391955231895443E-4</c:v>
                  </c:pt>
                  <c:pt idx="3">
                    <c:v>6.7809090954145247E-4</c:v>
                  </c:pt>
                  <c:pt idx="4">
                    <c:v>6.7802999622145529E-4</c:v>
                  </c:pt>
                  <c:pt idx="5">
                    <c:v>8.1386997958266048E-4</c:v>
                  </c:pt>
                  <c:pt idx="6">
                    <c:v>2.4820989083801509E-3</c:v>
                  </c:pt>
                  <c:pt idx="7">
                    <c:v>6.5482071509790811E-3</c:v>
                  </c:pt>
                  <c:pt idx="8">
                    <c:v>6.1307762882027552E-3</c:v>
                  </c:pt>
                  <c:pt idx="9">
                    <c:v>2.3618012008371314E-3</c:v>
                  </c:pt>
                  <c:pt idx="10">
                    <c:v>9.5248869438906592E-4</c:v>
                  </c:pt>
                  <c:pt idx="11">
                    <c:v>8.1633817791346619E-4</c:v>
                  </c:pt>
                  <c:pt idx="12">
                    <c:v>8.1632798418940981E-4</c:v>
                  </c:pt>
                  <c:pt idx="13">
                    <c:v>9.5255527154789724E-4</c:v>
                  </c:pt>
                  <c:pt idx="14">
                    <c:v>2.4234831975687358E-3</c:v>
                  </c:pt>
                  <c:pt idx="15">
                    <c:v>6.1535709206498451E-3</c:v>
                  </c:pt>
                  <c:pt idx="16">
                    <c:v>5.7652885566331739E-3</c:v>
                  </c:pt>
                  <c:pt idx="17">
                    <c:v>2.4336940108561061E-3</c:v>
                  </c:pt>
                  <c:pt idx="18">
                    <c:v>1.0909366974868155E-3</c:v>
                  </c:pt>
                  <c:pt idx="19">
                    <c:v>9.5478794749858699E-4</c:v>
                  </c:pt>
                  <c:pt idx="20">
                    <c:v>9.549168200407174E-4</c:v>
                  </c:pt>
                  <c:pt idx="21">
                    <c:v>1.0911224314244271E-3</c:v>
                  </c:pt>
                  <c:pt idx="22">
                    <c:v>2.437848511265737E-3</c:v>
                  </c:pt>
                  <c:pt idx="23">
                    <c:v>5.7698617291500713E-3</c:v>
                  </c:pt>
                </c:numCache>
              </c:numRef>
            </c:plus>
            <c:minus>
              <c:numRef>
                <c:f>mdl57_F3R2all!$I$120:$I$143</c:f>
                <c:numCache>
                  <c:formatCode>General</c:formatCode>
                  <c:ptCount val="24"/>
                  <c:pt idx="0">
                    <c:v>6.5485838136079026E-3</c:v>
                  </c:pt>
                  <c:pt idx="1">
                    <c:v>2.4811338596625659E-3</c:v>
                  </c:pt>
                  <c:pt idx="2">
                    <c:v>8.1391955231895443E-4</c:v>
                  </c:pt>
                  <c:pt idx="3">
                    <c:v>6.7809090954145247E-4</c:v>
                  </c:pt>
                  <c:pt idx="4">
                    <c:v>6.7802999622145529E-4</c:v>
                  </c:pt>
                  <c:pt idx="5">
                    <c:v>8.1386997958266048E-4</c:v>
                  </c:pt>
                  <c:pt idx="6">
                    <c:v>2.4820989083801509E-3</c:v>
                  </c:pt>
                  <c:pt idx="7">
                    <c:v>6.5482071509790811E-3</c:v>
                  </c:pt>
                  <c:pt idx="8">
                    <c:v>6.1307762882027552E-3</c:v>
                  </c:pt>
                  <c:pt idx="9">
                    <c:v>2.3618012008371314E-3</c:v>
                  </c:pt>
                  <c:pt idx="10">
                    <c:v>9.5248869438906592E-4</c:v>
                  </c:pt>
                  <c:pt idx="11">
                    <c:v>8.1633817791346619E-4</c:v>
                  </c:pt>
                  <c:pt idx="12">
                    <c:v>8.1632798418940981E-4</c:v>
                  </c:pt>
                  <c:pt idx="13">
                    <c:v>9.5255527154789724E-4</c:v>
                  </c:pt>
                  <c:pt idx="14">
                    <c:v>2.4234831975687358E-3</c:v>
                  </c:pt>
                  <c:pt idx="15">
                    <c:v>6.1535709206498451E-3</c:v>
                  </c:pt>
                  <c:pt idx="16">
                    <c:v>5.7652885566331739E-3</c:v>
                  </c:pt>
                  <c:pt idx="17">
                    <c:v>2.4336940108561061E-3</c:v>
                  </c:pt>
                  <c:pt idx="18">
                    <c:v>1.0909366974868155E-3</c:v>
                  </c:pt>
                  <c:pt idx="19">
                    <c:v>9.5478794749858699E-4</c:v>
                  </c:pt>
                  <c:pt idx="20">
                    <c:v>9.549168200407174E-4</c:v>
                  </c:pt>
                  <c:pt idx="21">
                    <c:v>1.0911224314244271E-3</c:v>
                  </c:pt>
                  <c:pt idx="22">
                    <c:v>2.437848511265737E-3</c:v>
                  </c:pt>
                  <c:pt idx="23">
                    <c:v>5.7698617291500713E-3</c:v>
                  </c:pt>
                </c:numCache>
              </c:numRef>
            </c:minus>
          </c:errBars>
          <c:val>
            <c:numRef>
              <c:f>mdl57_F3R2all!$H$120:$H$123</c:f>
              <c:numCache>
                <c:formatCode>0.00E+00</c:formatCode>
                <c:ptCount val="4"/>
                <c:pt idx="0">
                  <c:v>0.13111382764381921</c:v>
                </c:pt>
                <c:pt idx="1">
                  <c:v>0.1069757432902448</c:v>
                </c:pt>
                <c:pt idx="2">
                  <c:v>8.757991069129642E-2</c:v>
                </c:pt>
                <c:pt idx="3">
                  <c:v>8.8157113445541307E-2</c:v>
                </c:pt>
              </c:numCache>
            </c:numRef>
          </c:val>
        </c:ser>
        <c:ser>
          <c:idx val="8"/>
          <c:order val="4"/>
          <c:tx>
            <c:strRef>
              <c:f>mdl57_F3R2all!$J$119</c:f>
              <c:strCache>
                <c:ptCount val="1"/>
                <c:pt idx="0">
                  <c:v>d-prod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val>
            <c:numRef>
              <c:f>mdl57_F3R2all!$J$120:$J$123</c:f>
              <c:numCache>
                <c:formatCode>0.00E+00</c:formatCode>
                <c:ptCount val="4"/>
                <c:pt idx="0">
                  <c:v>-4.8404450830353857E-2</c:v>
                </c:pt>
                <c:pt idx="1">
                  <c:v>-2.3033769063180939E-2</c:v>
                </c:pt>
                <c:pt idx="2">
                  <c:v>-1.452273505801048E-2</c:v>
                </c:pt>
                <c:pt idx="3">
                  <c:v>-1.4641168510884704E-2</c:v>
                </c:pt>
              </c:numCache>
            </c:numRef>
          </c:val>
        </c:ser>
        <c:ser>
          <c:idx val="10"/>
          <c:order val="5"/>
          <c:tx>
            <c:strRef>
              <c:f>mdl57_F3R2all!$L$119</c:f>
              <c:strCache>
                <c:ptCount val="1"/>
                <c:pt idx="0">
                  <c:v>t-prod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val>
            <c:numRef>
              <c:f>mdl57_F3R2all!$L$120:$L$123</c:f>
              <c:numCache>
                <c:formatCode>0.00E+00</c:formatCode>
                <c:ptCount val="4"/>
                <c:pt idx="0">
                  <c:v>0.43217593040116004</c:v>
                </c:pt>
                <c:pt idx="1">
                  <c:v>0.44954507401633226</c:v>
                </c:pt>
                <c:pt idx="2">
                  <c:v>0.45350159003707741</c:v>
                </c:pt>
                <c:pt idx="3">
                  <c:v>0.4537004463749677</c:v>
                </c:pt>
              </c:numCache>
            </c:numRef>
          </c:val>
        </c:ser>
        <c:ser>
          <c:idx val="12"/>
          <c:order val="6"/>
          <c:tx>
            <c:strRef>
              <c:f>mdl57_F3R2all!$N$119</c:f>
              <c:strCache>
                <c:ptCount val="1"/>
                <c:pt idx="0">
                  <c:v>He-prod</c:v>
                </c:pt>
              </c:strCache>
            </c:strRef>
          </c:tx>
          <c:invertIfNegative val="0"/>
          <c:val>
            <c:numRef>
              <c:f>mdl57_F3R2all!$N$120:$N$123</c:f>
              <c:numCache>
                <c:formatCode>0.00E+00</c:formatCode>
                <c:ptCount val="4"/>
                <c:pt idx="0">
                  <c:v>0.29308455501258696</c:v>
                </c:pt>
                <c:pt idx="1">
                  <c:v>0.29196236292572308</c:v>
                </c:pt>
                <c:pt idx="2">
                  <c:v>0.28091911437081596</c:v>
                </c:pt>
                <c:pt idx="3">
                  <c:v>0.28198760803214812</c:v>
                </c:pt>
              </c:numCache>
            </c:numRef>
          </c:val>
        </c:ser>
        <c:ser>
          <c:idx val="14"/>
          <c:order val="7"/>
          <c:tx>
            <c:strRef>
              <c:f>mdl57_F3R2all!$R$119</c:f>
              <c:strCache>
                <c:ptCount val="1"/>
                <c:pt idx="0">
                  <c:v>p-flux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mdl57_F3R2all!$S$120:$S$143</c:f>
                <c:numCache>
                  <c:formatCode>General</c:formatCode>
                  <c:ptCount val="24"/>
                  <c:pt idx="0">
                    <c:v>2.8790127284558566E-3</c:v>
                  </c:pt>
                  <c:pt idx="1">
                    <c:v>1.7321444421414746E-3</c:v>
                  </c:pt>
                  <c:pt idx="2">
                    <c:v>1.010563031331999E-3</c:v>
                  </c:pt>
                  <c:pt idx="3">
                    <c:v>8.6662587125144609E-4</c:v>
                  </c:pt>
                  <c:pt idx="4">
                    <c:v>8.6638582717400204E-4</c:v>
                  </c:pt>
                  <c:pt idx="5">
                    <c:v>1.0112263031688839E-3</c:v>
                  </c:pt>
                  <c:pt idx="6">
                    <c:v>1.7312399100896045E-3</c:v>
                  </c:pt>
                  <c:pt idx="7">
                    <c:v>2.8880005411991891E-3</c:v>
                  </c:pt>
                  <c:pt idx="8">
                    <c:v>2.9719954671096867E-3</c:v>
                  </c:pt>
                  <c:pt idx="9">
                    <c:v>1.8172628857872919E-3</c:v>
                  </c:pt>
                  <c:pt idx="10">
                    <c:v>1.09420579131399E-3</c:v>
                  </c:pt>
                  <c:pt idx="11">
                    <c:v>9.4972123193979002E-4</c:v>
                  </c:pt>
                  <c:pt idx="12">
                    <c:v>9.5041692880506101E-4</c:v>
                  </c:pt>
                  <c:pt idx="13">
                    <c:v>1.0939641448329117E-3</c:v>
                  </c:pt>
                  <c:pt idx="14">
                    <c:v>1.8171297326897643E-3</c:v>
                  </c:pt>
                  <c:pt idx="15">
                    <c:v>2.9752421158876679E-3</c:v>
                  </c:pt>
                  <c:pt idx="16">
                    <c:v>2.9662590809472287E-3</c:v>
                  </c:pt>
                  <c:pt idx="17">
                    <c:v>1.8857496706641958E-3</c:v>
                  </c:pt>
                  <c:pt idx="18">
                    <c:v>1.240850077449491E-3</c:v>
                  </c:pt>
                  <c:pt idx="19">
                    <c:v>1.0965526930292162E-3</c:v>
                  </c:pt>
                  <c:pt idx="20">
                    <c:v>1.0961561598123088E-3</c:v>
                  </c:pt>
                  <c:pt idx="21">
                    <c:v>1.2404316504926061E-3</c:v>
                  </c:pt>
                  <c:pt idx="22">
                    <c:v>1.9639587161333822E-3</c:v>
                  </c:pt>
                  <c:pt idx="23">
                    <c:v>2.9680473047716065E-3</c:v>
                  </c:pt>
                </c:numCache>
              </c:numRef>
            </c:plus>
            <c:minus>
              <c:numRef>
                <c:f>mdl57_F3R2all!$S$120:$S$143</c:f>
                <c:numCache>
                  <c:formatCode>General</c:formatCode>
                  <c:ptCount val="24"/>
                  <c:pt idx="0">
                    <c:v>2.8790127284558566E-3</c:v>
                  </c:pt>
                  <c:pt idx="1">
                    <c:v>1.7321444421414746E-3</c:v>
                  </c:pt>
                  <c:pt idx="2">
                    <c:v>1.010563031331999E-3</c:v>
                  </c:pt>
                  <c:pt idx="3">
                    <c:v>8.6662587125144609E-4</c:v>
                  </c:pt>
                  <c:pt idx="4">
                    <c:v>8.6638582717400204E-4</c:v>
                  </c:pt>
                  <c:pt idx="5">
                    <c:v>1.0112263031688839E-3</c:v>
                  </c:pt>
                  <c:pt idx="6">
                    <c:v>1.7312399100896045E-3</c:v>
                  </c:pt>
                  <c:pt idx="7">
                    <c:v>2.8880005411991891E-3</c:v>
                  </c:pt>
                  <c:pt idx="8">
                    <c:v>2.9719954671096867E-3</c:v>
                  </c:pt>
                  <c:pt idx="9">
                    <c:v>1.8172628857872919E-3</c:v>
                  </c:pt>
                  <c:pt idx="10">
                    <c:v>1.09420579131399E-3</c:v>
                  </c:pt>
                  <c:pt idx="11">
                    <c:v>9.4972123193979002E-4</c:v>
                  </c:pt>
                  <c:pt idx="12">
                    <c:v>9.5041692880506101E-4</c:v>
                  </c:pt>
                  <c:pt idx="13">
                    <c:v>1.0939641448329117E-3</c:v>
                  </c:pt>
                  <c:pt idx="14">
                    <c:v>1.8171297326897643E-3</c:v>
                  </c:pt>
                  <c:pt idx="15">
                    <c:v>2.9752421158876679E-3</c:v>
                  </c:pt>
                  <c:pt idx="16">
                    <c:v>2.9662590809472287E-3</c:v>
                  </c:pt>
                  <c:pt idx="17">
                    <c:v>1.8857496706641958E-3</c:v>
                  </c:pt>
                  <c:pt idx="18">
                    <c:v>1.240850077449491E-3</c:v>
                  </c:pt>
                  <c:pt idx="19">
                    <c:v>1.0965526930292162E-3</c:v>
                  </c:pt>
                  <c:pt idx="20">
                    <c:v>1.0961561598123088E-3</c:v>
                  </c:pt>
                  <c:pt idx="21">
                    <c:v>1.2404316504926061E-3</c:v>
                  </c:pt>
                  <c:pt idx="22">
                    <c:v>1.9639587161333822E-3</c:v>
                  </c:pt>
                  <c:pt idx="23">
                    <c:v>2.9680473047716065E-3</c:v>
                  </c:pt>
                </c:numCache>
              </c:numRef>
            </c:minus>
          </c:errBars>
          <c:val>
            <c:numRef>
              <c:f>mdl57_F3R2all!$R$120:$R$123</c:f>
              <c:numCache>
                <c:formatCode>0.00E+00</c:formatCode>
                <c:ptCount val="4"/>
                <c:pt idx="0">
                  <c:v>-3.4873149752681909E-2</c:v>
                </c:pt>
                <c:pt idx="1">
                  <c:v>-4.0165988005333622E-2</c:v>
                </c:pt>
                <c:pt idx="2">
                  <c:v>-4.0443544499083987E-2</c:v>
                </c:pt>
                <c:pt idx="3">
                  <c:v>-4.139788295661137E-2</c:v>
                </c:pt>
              </c:numCache>
            </c:numRef>
          </c:val>
        </c:ser>
        <c:ser>
          <c:idx val="16"/>
          <c:order val="8"/>
          <c:tx>
            <c:strRef>
              <c:f>mdl57_F3R2all!$T$119</c:f>
              <c:strCache>
                <c:ptCount val="1"/>
                <c:pt idx="0">
                  <c:v>p-heating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val>
            <c:numRef>
              <c:f>mdl57_F3R2all!$T$120:$T$123</c:f>
              <c:numCache>
                <c:formatCode>0.00E+00</c:formatCode>
                <c:ptCount val="4"/>
                <c:pt idx="0">
                  <c:v>-2.0930580242196666E-2</c:v>
                </c:pt>
                <c:pt idx="1">
                  <c:v>-2.751085477285993E-2</c:v>
                </c:pt>
                <c:pt idx="2">
                  <c:v>-2.3024557979600697E-2</c:v>
                </c:pt>
                <c:pt idx="3">
                  <c:v>-2.4788023392878538E-2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38848"/>
        <c:axId val="185218112"/>
      </c:barChart>
      <c:catAx>
        <c:axId val="148238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 Black" pitchFamily="34" charset="0"/>
              </a:defRPr>
            </a:pPr>
            <a:endParaRPr lang="de-DE"/>
          </a:p>
        </c:txPr>
        <c:crossAx val="185218112"/>
        <c:crosses val="autoZero"/>
        <c:auto val="1"/>
        <c:lblAlgn val="ctr"/>
        <c:lblOffset val="100"/>
        <c:noMultiLvlLbl val="0"/>
      </c:catAx>
      <c:valAx>
        <c:axId val="185218112"/>
        <c:scaling>
          <c:orientation val="minMax"/>
          <c:min val="-0.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Relative difference</a:t>
                </a:r>
              </a:p>
              <a:p>
                <a:pPr>
                  <a:defRPr sz="1200"/>
                </a:pPr>
                <a:r>
                  <a:rPr lang="en-US" sz="1200"/>
                  <a:t>(F3R2-std)/F3R2</a:t>
                </a:r>
              </a:p>
            </c:rich>
          </c:tx>
          <c:layout>
            <c:manualLayout>
              <c:xMode val="edge"/>
              <c:yMode val="edge"/>
              <c:x val="1.3876139881869799E-2"/>
              <c:y val="0.29884224376957064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148238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row 1</c:v>
          </c:tx>
          <c:invertIfNegative val="0"/>
          <c:val>
            <c:numRef>
              <c:f>mdl57g_tally234!$S$26:$S$33</c:f>
              <c:numCache>
                <c:formatCode>0.00E+00</c:formatCode>
                <c:ptCount val="8"/>
                <c:pt idx="0">
                  <c:v>5.0760046124348026</c:v>
                </c:pt>
                <c:pt idx="1">
                  <c:v>7.6718085322255138</c:v>
                </c:pt>
                <c:pt idx="2">
                  <c:v>11.50401642716789</c:v>
                </c:pt>
                <c:pt idx="3">
                  <c:v>11.414073540014421</c:v>
                </c:pt>
                <c:pt idx="4">
                  <c:v>11.41399656649884</c:v>
                </c:pt>
                <c:pt idx="5">
                  <c:v>11.508534001155848</c:v>
                </c:pt>
                <c:pt idx="6">
                  <c:v>7.6453827248494575</c:v>
                </c:pt>
                <c:pt idx="7">
                  <c:v>5.0573976936147922</c:v>
                </c:pt>
              </c:numCache>
            </c:numRef>
          </c:val>
        </c:ser>
        <c:ser>
          <c:idx val="1"/>
          <c:order val="1"/>
          <c:tx>
            <c:v>row 2</c:v>
          </c:tx>
          <c:invertIfNegative val="0"/>
          <c:val>
            <c:numRef>
              <c:f>mdl57g_tally234!$S$34:$S$41</c:f>
              <c:numCache>
                <c:formatCode>0.00E+00</c:formatCode>
                <c:ptCount val="8"/>
                <c:pt idx="0">
                  <c:v>5.3439211317059998</c:v>
                </c:pt>
                <c:pt idx="1">
                  <c:v>8.2382880137553016</c:v>
                </c:pt>
                <c:pt idx="2">
                  <c:v>11.651706857886431</c:v>
                </c:pt>
                <c:pt idx="3">
                  <c:v>11.676507527442954</c:v>
                </c:pt>
                <c:pt idx="4">
                  <c:v>11.683270059658037</c:v>
                </c:pt>
                <c:pt idx="5">
                  <c:v>11.644086415232515</c:v>
                </c:pt>
                <c:pt idx="6">
                  <c:v>8.2257363661098992</c:v>
                </c:pt>
                <c:pt idx="7">
                  <c:v>5.3252372122718716</c:v>
                </c:pt>
              </c:numCache>
            </c:numRef>
          </c:val>
        </c:ser>
        <c:ser>
          <c:idx val="2"/>
          <c:order val="2"/>
          <c:tx>
            <c:v>row 3</c:v>
          </c:tx>
          <c:invertIfNegative val="0"/>
          <c:val>
            <c:numRef>
              <c:f>mdl57g_tally234!$S$42:$S$49</c:f>
              <c:numCache>
                <c:formatCode>0.00E+00</c:formatCode>
                <c:ptCount val="8"/>
                <c:pt idx="0">
                  <c:v>5.6738254660628451</c:v>
                </c:pt>
                <c:pt idx="1">
                  <c:v>8.6596862746908094</c:v>
                </c:pt>
                <c:pt idx="2">
                  <c:v>11.776131712618605</c:v>
                </c:pt>
                <c:pt idx="3">
                  <c:v>11.945090293453726</c:v>
                </c:pt>
                <c:pt idx="4">
                  <c:v>11.941514725716251</c:v>
                </c:pt>
                <c:pt idx="5">
                  <c:v>11.759519688446561</c:v>
                </c:pt>
                <c:pt idx="6">
                  <c:v>8.6469881529997874</c:v>
                </c:pt>
                <c:pt idx="7">
                  <c:v>5.6613441223372778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078976"/>
        <c:axId val="185204736"/>
      </c:barChart>
      <c:catAx>
        <c:axId val="150078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Column</a:t>
                </a:r>
                <a:r>
                  <a:rPr lang="en-US" sz="1200" baseline="0"/>
                  <a:t> no.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42558769756935999"/>
              <c:y val="0.87793086992652569"/>
            </c:manualLayout>
          </c:layout>
          <c:overlay val="0"/>
        </c:title>
        <c:majorTickMark val="out"/>
        <c:minorTickMark val="none"/>
        <c:tickLblPos val="nextTo"/>
        <c:crossAx val="185204736"/>
        <c:crosses val="autoZero"/>
        <c:auto val="1"/>
        <c:lblAlgn val="ctr"/>
        <c:lblOffset val="100"/>
        <c:noMultiLvlLbl val="0"/>
      </c:catAx>
      <c:valAx>
        <c:axId val="185204736"/>
        <c:scaling>
          <c:orientation val="minMax"/>
          <c:max val="1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He/DPA </a:t>
                </a:r>
              </a:p>
            </c:rich>
          </c:tx>
          <c:layout>
            <c:manualLayout>
              <c:xMode val="edge"/>
              <c:yMode val="edge"/>
              <c:x val="1.7693521146046581E-2"/>
              <c:y val="0.3241188425114571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50078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row 1</c:v>
          </c:tx>
          <c:invertIfNegative val="0"/>
          <c:val>
            <c:numRef>
              <c:f>mdl57g_tally234!$U$26:$U$33</c:f>
              <c:numCache>
                <c:formatCode>0.00E+00</c:formatCode>
                <c:ptCount val="8"/>
                <c:pt idx="0">
                  <c:v>5.8372842949276631</c:v>
                </c:pt>
                <c:pt idx="1">
                  <c:v>8.7612666624852888</c:v>
                </c:pt>
                <c:pt idx="2">
                  <c:v>12.95627497048724</c:v>
                </c:pt>
                <c:pt idx="3">
                  <c:v>12.865551550108147</c:v>
                </c:pt>
                <c:pt idx="4">
                  <c:v>12.86538655741016</c:v>
                </c:pt>
                <c:pt idx="5">
                  <c:v>12.961047967636294</c:v>
                </c:pt>
                <c:pt idx="6">
                  <c:v>8.7375351762338607</c:v>
                </c:pt>
                <c:pt idx="7">
                  <c:v>5.8202980704004945</c:v>
                </c:pt>
              </c:numCache>
            </c:numRef>
          </c:val>
        </c:ser>
        <c:ser>
          <c:idx val="1"/>
          <c:order val="1"/>
          <c:tx>
            <c:v>row 2</c:v>
          </c:tx>
          <c:invertIfNegative val="0"/>
          <c:val>
            <c:numRef>
              <c:f>mdl57g_tally234!$U$34:$U$41</c:f>
              <c:numCache>
                <c:formatCode>0.00E+00</c:formatCode>
                <c:ptCount val="8"/>
                <c:pt idx="0">
                  <c:v>6.1362301225564675</c:v>
                </c:pt>
                <c:pt idx="1">
                  <c:v>9.3789327531996811</c:v>
                </c:pt>
                <c:pt idx="2">
                  <c:v>13.092222929759959</c:v>
                </c:pt>
                <c:pt idx="3">
                  <c:v>13.129230618669364</c:v>
                </c:pt>
                <c:pt idx="4">
                  <c:v>13.135370324306471</c:v>
                </c:pt>
                <c:pt idx="5">
                  <c:v>13.084118371558871</c:v>
                </c:pt>
                <c:pt idx="6">
                  <c:v>9.3679414237155996</c:v>
                </c:pt>
                <c:pt idx="7">
                  <c:v>6.1201241586350692</c:v>
                </c:pt>
              </c:numCache>
            </c:numRef>
          </c:val>
        </c:ser>
        <c:ser>
          <c:idx val="2"/>
          <c:order val="2"/>
          <c:tx>
            <c:v>row 3</c:v>
          </c:tx>
          <c:invertIfNegative val="0"/>
          <c:val>
            <c:numRef>
              <c:f>mdl57g_tally234!$U$42:$U$49</c:f>
              <c:numCache>
                <c:formatCode>0.00E+00</c:formatCode>
                <c:ptCount val="8"/>
                <c:pt idx="0">
                  <c:v>6.5025282693857136</c:v>
                </c:pt>
                <c:pt idx="1">
                  <c:v>9.8363523490165203</c:v>
                </c:pt>
                <c:pt idx="2">
                  <c:v>13.207026522888613</c:v>
                </c:pt>
                <c:pt idx="3">
                  <c:v>13.400000000000002</c:v>
                </c:pt>
                <c:pt idx="4">
                  <c:v>13.39529476826536</c:v>
                </c:pt>
                <c:pt idx="5">
                  <c:v>13.188632008406998</c:v>
                </c:pt>
                <c:pt idx="6">
                  <c:v>9.8237329647187615</c:v>
                </c:pt>
                <c:pt idx="7">
                  <c:v>6.48845079838165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079488"/>
        <c:axId val="185217536"/>
      </c:barChart>
      <c:catAx>
        <c:axId val="150079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Column</a:t>
                </a:r>
                <a:r>
                  <a:rPr lang="en-US" sz="1200" baseline="0"/>
                  <a:t> no.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42558769756935999"/>
              <c:y val="0.87793086992652569"/>
            </c:manualLayout>
          </c:layout>
          <c:overlay val="0"/>
        </c:title>
        <c:majorTickMark val="out"/>
        <c:minorTickMark val="none"/>
        <c:tickLblPos val="nextTo"/>
        <c:crossAx val="185217536"/>
        <c:crosses val="autoZero"/>
        <c:auto val="1"/>
        <c:lblAlgn val="ctr"/>
        <c:lblOffset val="100"/>
        <c:noMultiLvlLbl val="0"/>
      </c:catAx>
      <c:valAx>
        <c:axId val="1852175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He/DPA </a:t>
                </a:r>
              </a:p>
            </c:rich>
          </c:tx>
          <c:layout>
            <c:manualLayout>
              <c:xMode val="edge"/>
              <c:yMode val="edge"/>
              <c:x val="1.7693521146046581E-2"/>
              <c:y val="0.3241188425114571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50079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24001166520853"/>
          <c:y val="3.5670745976030108E-2"/>
          <c:w val="0.80546831646044248"/>
          <c:h val="0.8324363912342283"/>
        </c:manualLayout>
      </c:layout>
      <c:scatterChart>
        <c:scatterStyle val="smoothMarker"/>
        <c:varyColors val="0"/>
        <c:ser>
          <c:idx val="3"/>
          <c:order val="0"/>
          <c:tx>
            <c:v>Case a (IFMIF Std.)</c:v>
          </c:tx>
          <c:marker>
            <c:symbol val="none"/>
          </c:marker>
          <c:xVal>
            <c:numRef>
              <c:f>Tabelle1!$C$2:$AW$2</c:f>
              <c:numCache>
                <c:formatCode>General</c:formatCode>
                <c:ptCount val="47"/>
                <c:pt idx="0">
                  <c:v>2.5</c:v>
                </c:pt>
                <c:pt idx="1">
                  <c:v>17.5</c:v>
                </c:pt>
                <c:pt idx="2">
                  <c:v>32.5</c:v>
                </c:pt>
                <c:pt idx="3">
                  <c:v>47.5</c:v>
                </c:pt>
                <c:pt idx="4">
                  <c:v>62.5</c:v>
                </c:pt>
                <c:pt idx="5">
                  <c:v>77.5</c:v>
                </c:pt>
                <c:pt idx="6">
                  <c:v>92.5</c:v>
                </c:pt>
                <c:pt idx="7">
                  <c:v>107.5</c:v>
                </c:pt>
                <c:pt idx="8">
                  <c:v>122.5</c:v>
                </c:pt>
                <c:pt idx="9">
                  <c:v>137.5</c:v>
                </c:pt>
                <c:pt idx="10">
                  <c:v>152.5</c:v>
                </c:pt>
                <c:pt idx="11">
                  <c:v>167.5</c:v>
                </c:pt>
                <c:pt idx="12">
                  <c:v>182.5</c:v>
                </c:pt>
                <c:pt idx="13">
                  <c:v>197.5</c:v>
                </c:pt>
                <c:pt idx="14">
                  <c:v>212.5</c:v>
                </c:pt>
                <c:pt idx="15">
                  <c:v>227.5</c:v>
                </c:pt>
                <c:pt idx="16">
                  <c:v>242.5</c:v>
                </c:pt>
                <c:pt idx="17">
                  <c:v>257.5</c:v>
                </c:pt>
                <c:pt idx="18">
                  <c:v>272.5</c:v>
                </c:pt>
                <c:pt idx="19">
                  <c:v>287.5</c:v>
                </c:pt>
                <c:pt idx="20">
                  <c:v>302.5</c:v>
                </c:pt>
                <c:pt idx="21">
                  <c:v>317.5</c:v>
                </c:pt>
                <c:pt idx="22">
                  <c:v>332.5</c:v>
                </c:pt>
                <c:pt idx="23">
                  <c:v>347.5</c:v>
                </c:pt>
                <c:pt idx="24">
                  <c:v>362.5</c:v>
                </c:pt>
                <c:pt idx="25">
                  <c:v>377.5</c:v>
                </c:pt>
                <c:pt idx="26">
                  <c:v>392.5</c:v>
                </c:pt>
                <c:pt idx="27">
                  <c:v>407.5</c:v>
                </c:pt>
                <c:pt idx="28">
                  <c:v>422.5</c:v>
                </c:pt>
                <c:pt idx="29">
                  <c:v>437.5</c:v>
                </c:pt>
                <c:pt idx="30">
                  <c:v>452.5</c:v>
                </c:pt>
                <c:pt idx="31">
                  <c:v>467.5</c:v>
                </c:pt>
                <c:pt idx="32">
                  <c:v>482.5</c:v>
                </c:pt>
                <c:pt idx="33">
                  <c:v>497.5</c:v>
                </c:pt>
                <c:pt idx="34">
                  <c:v>512.5</c:v>
                </c:pt>
                <c:pt idx="35">
                  <c:v>527.5</c:v>
                </c:pt>
                <c:pt idx="36">
                  <c:v>542.5</c:v>
                </c:pt>
                <c:pt idx="37">
                  <c:v>557.5</c:v>
                </c:pt>
                <c:pt idx="38">
                  <c:v>572.5</c:v>
                </c:pt>
                <c:pt idx="39">
                  <c:v>587.5</c:v>
                </c:pt>
                <c:pt idx="40">
                  <c:v>602.5</c:v>
                </c:pt>
                <c:pt idx="41">
                  <c:v>617.5</c:v>
                </c:pt>
                <c:pt idx="42">
                  <c:v>632.5</c:v>
                </c:pt>
                <c:pt idx="43">
                  <c:v>647.5</c:v>
                </c:pt>
                <c:pt idx="44">
                  <c:v>662.5</c:v>
                </c:pt>
                <c:pt idx="45">
                  <c:v>850</c:v>
                </c:pt>
              </c:numCache>
            </c:numRef>
          </c:xVal>
          <c:yVal>
            <c:numRef>
              <c:f>Tabelle1!$C$19:$AW$19</c:f>
              <c:numCache>
                <c:formatCode>0.00E+00</c:formatCode>
                <c:ptCount val="47"/>
                <c:pt idx="0">
                  <c:v>1186540000000</c:v>
                </c:pt>
                <c:pt idx="1">
                  <c:v>371864000000</c:v>
                </c:pt>
                <c:pt idx="2">
                  <c:v>78343200000</c:v>
                </c:pt>
                <c:pt idx="3">
                  <c:v>17518700000</c:v>
                </c:pt>
                <c:pt idx="4">
                  <c:v>4564830000</c:v>
                </c:pt>
                <c:pt idx="5">
                  <c:v>1275590000</c:v>
                </c:pt>
                <c:pt idx="6">
                  <c:v>365439000</c:v>
                </c:pt>
                <c:pt idx="7">
                  <c:v>108837000</c:v>
                </c:pt>
                <c:pt idx="8">
                  <c:v>33646100</c:v>
                </c:pt>
                <c:pt idx="9">
                  <c:v>10722400</c:v>
                </c:pt>
                <c:pt idx="10">
                  <c:v>3513520</c:v>
                </c:pt>
                <c:pt idx="11">
                  <c:v>1190890</c:v>
                </c:pt>
                <c:pt idx="12">
                  <c:v>413094</c:v>
                </c:pt>
                <c:pt idx="13">
                  <c:v>146112</c:v>
                </c:pt>
                <c:pt idx="14">
                  <c:v>52531.4</c:v>
                </c:pt>
                <c:pt idx="15">
                  <c:v>19099.5</c:v>
                </c:pt>
                <c:pt idx="16">
                  <c:v>7011.18</c:v>
                </c:pt>
                <c:pt idx="17">
                  <c:v>2597.86</c:v>
                </c:pt>
                <c:pt idx="18">
                  <c:v>967.84500000000003</c:v>
                </c:pt>
                <c:pt idx="19">
                  <c:v>361.947</c:v>
                </c:pt>
                <c:pt idx="20">
                  <c:v>135.82400000000001</c:v>
                </c:pt>
                <c:pt idx="21">
                  <c:v>51.074199999999998</c:v>
                </c:pt>
                <c:pt idx="22">
                  <c:v>19.267399999999999</c:v>
                </c:pt>
                <c:pt idx="23">
                  <c:v>7.2554299999999996</c:v>
                </c:pt>
                <c:pt idx="24">
                  <c:v>2.72682</c:v>
                </c:pt>
                <c:pt idx="25">
                  <c:v>0.96236600000000005</c:v>
                </c:pt>
                <c:pt idx="26">
                  <c:v>0.19735800000000001</c:v>
                </c:pt>
                <c:pt idx="27">
                  <c:v>0.11851299999999999</c:v>
                </c:pt>
                <c:pt idx="28">
                  <c:v>0.10624599999999999</c:v>
                </c:pt>
                <c:pt idx="29">
                  <c:v>9.5179899999999998E-2</c:v>
                </c:pt>
                <c:pt idx="30">
                  <c:v>8.5485599999999995E-2</c:v>
                </c:pt>
                <c:pt idx="31">
                  <c:v>7.6949799999999999E-2</c:v>
                </c:pt>
                <c:pt idx="32">
                  <c:v>6.9631399999999996E-2</c:v>
                </c:pt>
                <c:pt idx="33">
                  <c:v>6.3056399999999999E-2</c:v>
                </c:pt>
                <c:pt idx="34">
                  <c:v>5.7161799999999999E-2</c:v>
                </c:pt>
                <c:pt idx="35">
                  <c:v>5.2059399999999999E-2</c:v>
                </c:pt>
                <c:pt idx="36">
                  <c:v>4.7633000000000002E-2</c:v>
                </c:pt>
                <c:pt idx="37">
                  <c:v>4.37477E-2</c:v>
                </c:pt>
                <c:pt idx="38">
                  <c:v>4.0232499999999997E-2</c:v>
                </c:pt>
                <c:pt idx="39">
                  <c:v>3.7086099999999997E-2</c:v>
                </c:pt>
                <c:pt idx="40">
                  <c:v>3.4270000000000002E-2</c:v>
                </c:pt>
                <c:pt idx="41">
                  <c:v>3.1762499999999999E-2</c:v>
                </c:pt>
                <c:pt idx="42">
                  <c:v>2.9557900000000002E-2</c:v>
                </c:pt>
                <c:pt idx="43">
                  <c:v>2.74912E-2</c:v>
                </c:pt>
                <c:pt idx="44">
                  <c:v>2.5629699999999998E-2</c:v>
                </c:pt>
                <c:pt idx="45">
                  <c:v>1.0238799999999999E-2</c:v>
                </c:pt>
              </c:numCache>
            </c:numRef>
          </c:yVal>
          <c:smooth val="1"/>
        </c:ser>
        <c:ser>
          <c:idx val="2"/>
          <c:order val="1"/>
          <c:tx>
            <c:v>Case b (FENDL-3/SLIB2)</c:v>
          </c:tx>
          <c:marker>
            <c:symbol val="none"/>
          </c:marker>
          <c:xVal>
            <c:numRef>
              <c:f>Tabelle1!$C$2:$AW$2</c:f>
              <c:numCache>
                <c:formatCode>General</c:formatCode>
                <c:ptCount val="47"/>
                <c:pt idx="0">
                  <c:v>2.5</c:v>
                </c:pt>
                <c:pt idx="1">
                  <c:v>17.5</c:v>
                </c:pt>
                <c:pt idx="2">
                  <c:v>32.5</c:v>
                </c:pt>
                <c:pt idx="3">
                  <c:v>47.5</c:v>
                </c:pt>
                <c:pt idx="4">
                  <c:v>62.5</c:v>
                </c:pt>
                <c:pt idx="5">
                  <c:v>77.5</c:v>
                </c:pt>
                <c:pt idx="6">
                  <c:v>92.5</c:v>
                </c:pt>
                <c:pt idx="7">
                  <c:v>107.5</c:v>
                </c:pt>
                <c:pt idx="8">
                  <c:v>122.5</c:v>
                </c:pt>
                <c:pt idx="9">
                  <c:v>137.5</c:v>
                </c:pt>
                <c:pt idx="10">
                  <c:v>152.5</c:v>
                </c:pt>
                <c:pt idx="11">
                  <c:v>167.5</c:v>
                </c:pt>
                <c:pt idx="12">
                  <c:v>182.5</c:v>
                </c:pt>
                <c:pt idx="13">
                  <c:v>197.5</c:v>
                </c:pt>
                <c:pt idx="14">
                  <c:v>212.5</c:v>
                </c:pt>
                <c:pt idx="15">
                  <c:v>227.5</c:v>
                </c:pt>
                <c:pt idx="16">
                  <c:v>242.5</c:v>
                </c:pt>
                <c:pt idx="17">
                  <c:v>257.5</c:v>
                </c:pt>
                <c:pt idx="18">
                  <c:v>272.5</c:v>
                </c:pt>
                <c:pt idx="19">
                  <c:v>287.5</c:v>
                </c:pt>
                <c:pt idx="20">
                  <c:v>302.5</c:v>
                </c:pt>
                <c:pt idx="21">
                  <c:v>317.5</c:v>
                </c:pt>
                <c:pt idx="22">
                  <c:v>332.5</c:v>
                </c:pt>
                <c:pt idx="23">
                  <c:v>347.5</c:v>
                </c:pt>
                <c:pt idx="24">
                  <c:v>362.5</c:v>
                </c:pt>
                <c:pt idx="25">
                  <c:v>377.5</c:v>
                </c:pt>
                <c:pt idx="26">
                  <c:v>392.5</c:v>
                </c:pt>
                <c:pt idx="27">
                  <c:v>407.5</c:v>
                </c:pt>
                <c:pt idx="28">
                  <c:v>422.5</c:v>
                </c:pt>
                <c:pt idx="29">
                  <c:v>437.5</c:v>
                </c:pt>
                <c:pt idx="30">
                  <c:v>452.5</c:v>
                </c:pt>
                <c:pt idx="31">
                  <c:v>467.5</c:v>
                </c:pt>
                <c:pt idx="32">
                  <c:v>482.5</c:v>
                </c:pt>
                <c:pt idx="33">
                  <c:v>497.5</c:v>
                </c:pt>
                <c:pt idx="34">
                  <c:v>512.5</c:v>
                </c:pt>
                <c:pt idx="35">
                  <c:v>527.5</c:v>
                </c:pt>
                <c:pt idx="36">
                  <c:v>542.5</c:v>
                </c:pt>
                <c:pt idx="37">
                  <c:v>557.5</c:v>
                </c:pt>
                <c:pt idx="38">
                  <c:v>572.5</c:v>
                </c:pt>
                <c:pt idx="39">
                  <c:v>587.5</c:v>
                </c:pt>
                <c:pt idx="40">
                  <c:v>602.5</c:v>
                </c:pt>
                <c:pt idx="41">
                  <c:v>617.5</c:v>
                </c:pt>
                <c:pt idx="42">
                  <c:v>632.5</c:v>
                </c:pt>
                <c:pt idx="43">
                  <c:v>647.5</c:v>
                </c:pt>
                <c:pt idx="44">
                  <c:v>662.5</c:v>
                </c:pt>
                <c:pt idx="45">
                  <c:v>850</c:v>
                </c:pt>
              </c:numCache>
            </c:numRef>
          </c:xVal>
          <c:yVal>
            <c:numRef>
              <c:f>Tabelle1!$C$18:$AW$18</c:f>
              <c:numCache>
                <c:formatCode>0.00E+00</c:formatCode>
                <c:ptCount val="47"/>
                <c:pt idx="0">
                  <c:v>1165290000000</c:v>
                </c:pt>
                <c:pt idx="1">
                  <c:v>373175000000</c:v>
                </c:pt>
                <c:pt idx="2">
                  <c:v>79420100000</c:v>
                </c:pt>
                <c:pt idx="3">
                  <c:v>17580600000</c:v>
                </c:pt>
                <c:pt idx="4">
                  <c:v>4471230000</c:v>
                </c:pt>
                <c:pt idx="5">
                  <c:v>1226410000</c:v>
                </c:pt>
                <c:pt idx="6">
                  <c:v>342523000</c:v>
                </c:pt>
                <c:pt idx="7">
                  <c:v>98789300</c:v>
                </c:pt>
                <c:pt idx="8">
                  <c:v>29425700</c:v>
                </c:pt>
                <c:pt idx="9">
                  <c:v>9038530</c:v>
                </c:pt>
                <c:pt idx="10">
                  <c:v>2858310</c:v>
                </c:pt>
                <c:pt idx="11">
                  <c:v>936896</c:v>
                </c:pt>
                <c:pt idx="12">
                  <c:v>313830</c:v>
                </c:pt>
                <c:pt idx="13">
                  <c:v>107524</c:v>
                </c:pt>
                <c:pt idx="14">
                  <c:v>37649.4</c:v>
                </c:pt>
                <c:pt idx="15">
                  <c:v>13371.7</c:v>
                </c:pt>
                <c:pt idx="16">
                  <c:v>4807.75</c:v>
                </c:pt>
                <c:pt idx="17">
                  <c:v>1742.59</c:v>
                </c:pt>
                <c:pt idx="18">
                  <c:v>636.44500000000005</c:v>
                </c:pt>
                <c:pt idx="19">
                  <c:v>232.65</c:v>
                </c:pt>
                <c:pt idx="20">
                  <c:v>85.562299999999993</c:v>
                </c:pt>
                <c:pt idx="21">
                  <c:v>31.588200000000001</c:v>
                </c:pt>
                <c:pt idx="22">
                  <c:v>11.6648</c:v>
                </c:pt>
                <c:pt idx="23">
                  <c:v>4.31717</c:v>
                </c:pt>
                <c:pt idx="24">
                  <c:v>1.59358</c:v>
                </c:pt>
                <c:pt idx="25">
                  <c:v>0.55262800000000001</c:v>
                </c:pt>
                <c:pt idx="26">
                  <c:v>0.111651</c:v>
                </c:pt>
                <c:pt idx="27">
                  <c:v>6.6928600000000005E-2</c:v>
                </c:pt>
                <c:pt idx="28">
                  <c:v>5.9874200000000002E-2</c:v>
                </c:pt>
                <c:pt idx="29">
                  <c:v>5.3504000000000003E-2</c:v>
                </c:pt>
                <c:pt idx="30">
                  <c:v>4.8044999999999997E-2</c:v>
                </c:pt>
                <c:pt idx="31">
                  <c:v>4.3190800000000001E-2</c:v>
                </c:pt>
                <c:pt idx="32">
                  <c:v>3.8980000000000001E-2</c:v>
                </c:pt>
                <c:pt idx="33">
                  <c:v>3.5396700000000003E-2</c:v>
                </c:pt>
                <c:pt idx="34">
                  <c:v>3.2232499999999997E-2</c:v>
                </c:pt>
                <c:pt idx="35">
                  <c:v>2.9422E-2</c:v>
                </c:pt>
                <c:pt idx="36">
                  <c:v>2.68002E-2</c:v>
                </c:pt>
                <c:pt idx="37">
                  <c:v>2.45095E-2</c:v>
                </c:pt>
                <c:pt idx="38">
                  <c:v>2.2517599999999999E-2</c:v>
                </c:pt>
                <c:pt idx="39">
                  <c:v>2.0691600000000001E-2</c:v>
                </c:pt>
                <c:pt idx="40">
                  <c:v>1.9083200000000002E-2</c:v>
                </c:pt>
                <c:pt idx="41">
                  <c:v>1.7668900000000001E-2</c:v>
                </c:pt>
                <c:pt idx="42">
                  <c:v>1.6407600000000001E-2</c:v>
                </c:pt>
                <c:pt idx="43">
                  <c:v>1.5245399999999999E-2</c:v>
                </c:pt>
                <c:pt idx="44">
                  <c:v>1.41934E-2</c:v>
                </c:pt>
                <c:pt idx="45">
                  <c:v>5.6777099999999999E-3</c:v>
                </c:pt>
              </c:numCache>
            </c:numRef>
          </c:yVal>
          <c:smooth val="1"/>
        </c:ser>
        <c:ser>
          <c:idx val="1"/>
          <c:order val="2"/>
          <c:tx>
            <c:v>Case c (H: LA150, Li: INPE, others: F3R2)</c:v>
          </c:tx>
          <c:marker>
            <c:symbol val="none"/>
          </c:marker>
          <c:xVal>
            <c:numRef>
              <c:f>Tabelle1!$C$2:$AW$2</c:f>
              <c:numCache>
                <c:formatCode>General</c:formatCode>
                <c:ptCount val="47"/>
                <c:pt idx="0">
                  <c:v>2.5</c:v>
                </c:pt>
                <c:pt idx="1">
                  <c:v>17.5</c:v>
                </c:pt>
                <c:pt idx="2">
                  <c:v>32.5</c:v>
                </c:pt>
                <c:pt idx="3">
                  <c:v>47.5</c:v>
                </c:pt>
                <c:pt idx="4">
                  <c:v>62.5</c:v>
                </c:pt>
                <c:pt idx="5">
                  <c:v>77.5</c:v>
                </c:pt>
                <c:pt idx="6">
                  <c:v>92.5</c:v>
                </c:pt>
                <c:pt idx="7">
                  <c:v>107.5</c:v>
                </c:pt>
                <c:pt idx="8">
                  <c:v>122.5</c:v>
                </c:pt>
                <c:pt idx="9">
                  <c:v>137.5</c:v>
                </c:pt>
                <c:pt idx="10">
                  <c:v>152.5</c:v>
                </c:pt>
                <c:pt idx="11">
                  <c:v>167.5</c:v>
                </c:pt>
                <c:pt idx="12">
                  <c:v>182.5</c:v>
                </c:pt>
                <c:pt idx="13">
                  <c:v>197.5</c:v>
                </c:pt>
                <c:pt idx="14">
                  <c:v>212.5</c:v>
                </c:pt>
                <c:pt idx="15">
                  <c:v>227.5</c:v>
                </c:pt>
                <c:pt idx="16">
                  <c:v>242.5</c:v>
                </c:pt>
                <c:pt idx="17">
                  <c:v>257.5</c:v>
                </c:pt>
                <c:pt idx="18">
                  <c:v>272.5</c:v>
                </c:pt>
                <c:pt idx="19">
                  <c:v>287.5</c:v>
                </c:pt>
                <c:pt idx="20">
                  <c:v>302.5</c:v>
                </c:pt>
                <c:pt idx="21">
                  <c:v>317.5</c:v>
                </c:pt>
                <c:pt idx="22">
                  <c:v>332.5</c:v>
                </c:pt>
                <c:pt idx="23">
                  <c:v>347.5</c:v>
                </c:pt>
                <c:pt idx="24">
                  <c:v>362.5</c:v>
                </c:pt>
                <c:pt idx="25">
                  <c:v>377.5</c:v>
                </c:pt>
                <c:pt idx="26">
                  <c:v>392.5</c:v>
                </c:pt>
                <c:pt idx="27">
                  <c:v>407.5</c:v>
                </c:pt>
                <c:pt idx="28">
                  <c:v>422.5</c:v>
                </c:pt>
                <c:pt idx="29">
                  <c:v>437.5</c:v>
                </c:pt>
                <c:pt idx="30">
                  <c:v>452.5</c:v>
                </c:pt>
                <c:pt idx="31">
                  <c:v>467.5</c:v>
                </c:pt>
                <c:pt idx="32">
                  <c:v>482.5</c:v>
                </c:pt>
                <c:pt idx="33">
                  <c:v>497.5</c:v>
                </c:pt>
                <c:pt idx="34">
                  <c:v>512.5</c:v>
                </c:pt>
                <c:pt idx="35">
                  <c:v>527.5</c:v>
                </c:pt>
                <c:pt idx="36">
                  <c:v>542.5</c:v>
                </c:pt>
                <c:pt idx="37">
                  <c:v>557.5</c:v>
                </c:pt>
                <c:pt idx="38">
                  <c:v>572.5</c:v>
                </c:pt>
                <c:pt idx="39">
                  <c:v>587.5</c:v>
                </c:pt>
                <c:pt idx="40">
                  <c:v>602.5</c:v>
                </c:pt>
                <c:pt idx="41">
                  <c:v>617.5</c:v>
                </c:pt>
                <c:pt idx="42">
                  <c:v>632.5</c:v>
                </c:pt>
                <c:pt idx="43">
                  <c:v>647.5</c:v>
                </c:pt>
                <c:pt idx="44">
                  <c:v>662.5</c:v>
                </c:pt>
                <c:pt idx="45">
                  <c:v>850</c:v>
                </c:pt>
              </c:numCache>
            </c:numRef>
          </c:xVal>
          <c:yVal>
            <c:numRef>
              <c:f>Tabelle1!$C$17:$AW$17</c:f>
              <c:numCache>
                <c:formatCode>0.00E+00</c:formatCode>
                <c:ptCount val="47"/>
                <c:pt idx="0">
                  <c:v>1165240000000</c:v>
                </c:pt>
                <c:pt idx="1">
                  <c:v>372957000000</c:v>
                </c:pt>
                <c:pt idx="2">
                  <c:v>79445000000</c:v>
                </c:pt>
                <c:pt idx="3">
                  <c:v>17644400000</c:v>
                </c:pt>
                <c:pt idx="4">
                  <c:v>4584300000</c:v>
                </c:pt>
                <c:pt idx="5">
                  <c:v>1269800000</c:v>
                </c:pt>
                <c:pt idx="6">
                  <c:v>361287000</c:v>
                </c:pt>
                <c:pt idx="7">
                  <c:v>106090000</c:v>
                </c:pt>
                <c:pt idx="8">
                  <c:v>32350900</c:v>
                </c:pt>
                <c:pt idx="9">
                  <c:v>10259700</c:v>
                </c:pt>
                <c:pt idx="10">
                  <c:v>3352600</c:v>
                </c:pt>
                <c:pt idx="11">
                  <c:v>1132540</c:v>
                </c:pt>
                <c:pt idx="12">
                  <c:v>393936</c:v>
                </c:pt>
                <c:pt idx="13">
                  <c:v>140381</c:v>
                </c:pt>
                <c:pt idx="14">
                  <c:v>50901.3</c:v>
                </c:pt>
                <c:pt idx="15">
                  <c:v>18710.8</c:v>
                </c:pt>
                <c:pt idx="16">
                  <c:v>6957.07</c:v>
                </c:pt>
                <c:pt idx="17">
                  <c:v>2616.4699999999998</c:v>
                </c:pt>
                <c:pt idx="18">
                  <c:v>988.827</c:v>
                </c:pt>
                <c:pt idx="19">
                  <c:v>375.13900000000001</c:v>
                </c:pt>
                <c:pt idx="20">
                  <c:v>142.71600000000001</c:v>
                </c:pt>
                <c:pt idx="21">
                  <c:v>54.535699999999999</c:v>
                </c:pt>
                <c:pt idx="22">
                  <c:v>20.912700000000001</c:v>
                </c:pt>
                <c:pt idx="23">
                  <c:v>7.9851999999999999</c:v>
                </c:pt>
                <c:pt idx="24">
                  <c:v>3.0416599999999998</c:v>
                </c:pt>
                <c:pt idx="25">
                  <c:v>1.08755</c:v>
                </c:pt>
                <c:pt idx="26">
                  <c:v>0.225275</c:v>
                </c:pt>
                <c:pt idx="27">
                  <c:v>0.136077</c:v>
                </c:pt>
                <c:pt idx="28">
                  <c:v>0.121771</c:v>
                </c:pt>
                <c:pt idx="29">
                  <c:v>0.109405</c:v>
                </c:pt>
                <c:pt idx="30">
                  <c:v>9.8314100000000001E-2</c:v>
                </c:pt>
                <c:pt idx="31">
                  <c:v>8.8440299999999999E-2</c:v>
                </c:pt>
                <c:pt idx="32">
                  <c:v>7.9818899999999998E-2</c:v>
                </c:pt>
                <c:pt idx="33">
                  <c:v>7.22251E-2</c:v>
                </c:pt>
                <c:pt idx="34">
                  <c:v>6.5722000000000003E-2</c:v>
                </c:pt>
                <c:pt idx="35">
                  <c:v>5.9914700000000001E-2</c:v>
                </c:pt>
                <c:pt idx="36">
                  <c:v>5.4727999999999999E-2</c:v>
                </c:pt>
                <c:pt idx="37">
                  <c:v>5.0167900000000001E-2</c:v>
                </c:pt>
                <c:pt idx="38">
                  <c:v>4.6106000000000001E-2</c:v>
                </c:pt>
                <c:pt idx="39">
                  <c:v>4.2477000000000001E-2</c:v>
                </c:pt>
                <c:pt idx="40">
                  <c:v>3.9228699999999998E-2</c:v>
                </c:pt>
                <c:pt idx="41">
                  <c:v>3.63167E-2</c:v>
                </c:pt>
                <c:pt idx="42">
                  <c:v>3.3700000000000001E-2</c:v>
                </c:pt>
                <c:pt idx="43">
                  <c:v>3.13634E-2</c:v>
                </c:pt>
                <c:pt idx="44">
                  <c:v>2.92368E-2</c:v>
                </c:pt>
                <c:pt idx="45">
                  <c:v>1.16629E-2</c:v>
                </c:pt>
              </c:numCache>
            </c:numRef>
          </c:yVal>
          <c:smooth val="1"/>
        </c:ser>
        <c:ser>
          <c:idx val="0"/>
          <c:order val="3"/>
          <c:tx>
            <c:v>Case d (H:F3R3, Li: INPE, others: F3R2)</c:v>
          </c:tx>
          <c:marker>
            <c:symbol val="none"/>
          </c:marker>
          <c:xVal>
            <c:numRef>
              <c:f>Tabelle1!$C$2:$AW$2</c:f>
              <c:numCache>
                <c:formatCode>General</c:formatCode>
                <c:ptCount val="47"/>
                <c:pt idx="0">
                  <c:v>2.5</c:v>
                </c:pt>
                <c:pt idx="1">
                  <c:v>17.5</c:v>
                </c:pt>
                <c:pt idx="2">
                  <c:v>32.5</c:v>
                </c:pt>
                <c:pt idx="3">
                  <c:v>47.5</c:v>
                </c:pt>
                <c:pt idx="4">
                  <c:v>62.5</c:v>
                </c:pt>
                <c:pt idx="5">
                  <c:v>77.5</c:v>
                </c:pt>
                <c:pt idx="6">
                  <c:v>92.5</c:v>
                </c:pt>
                <c:pt idx="7">
                  <c:v>107.5</c:v>
                </c:pt>
                <c:pt idx="8">
                  <c:v>122.5</c:v>
                </c:pt>
                <c:pt idx="9">
                  <c:v>137.5</c:v>
                </c:pt>
                <c:pt idx="10">
                  <c:v>152.5</c:v>
                </c:pt>
                <c:pt idx="11">
                  <c:v>167.5</c:v>
                </c:pt>
                <c:pt idx="12">
                  <c:v>182.5</c:v>
                </c:pt>
                <c:pt idx="13">
                  <c:v>197.5</c:v>
                </c:pt>
                <c:pt idx="14">
                  <c:v>212.5</c:v>
                </c:pt>
                <c:pt idx="15">
                  <c:v>227.5</c:v>
                </c:pt>
                <c:pt idx="16">
                  <c:v>242.5</c:v>
                </c:pt>
                <c:pt idx="17">
                  <c:v>257.5</c:v>
                </c:pt>
                <c:pt idx="18">
                  <c:v>272.5</c:v>
                </c:pt>
                <c:pt idx="19">
                  <c:v>287.5</c:v>
                </c:pt>
                <c:pt idx="20">
                  <c:v>302.5</c:v>
                </c:pt>
                <c:pt idx="21">
                  <c:v>317.5</c:v>
                </c:pt>
                <c:pt idx="22">
                  <c:v>332.5</c:v>
                </c:pt>
                <c:pt idx="23">
                  <c:v>347.5</c:v>
                </c:pt>
                <c:pt idx="24">
                  <c:v>362.5</c:v>
                </c:pt>
                <c:pt idx="25">
                  <c:v>377.5</c:v>
                </c:pt>
                <c:pt idx="26">
                  <c:v>392.5</c:v>
                </c:pt>
                <c:pt idx="27">
                  <c:v>407.5</c:v>
                </c:pt>
                <c:pt idx="28">
                  <c:v>422.5</c:v>
                </c:pt>
                <c:pt idx="29">
                  <c:v>437.5</c:v>
                </c:pt>
                <c:pt idx="30">
                  <c:v>452.5</c:v>
                </c:pt>
                <c:pt idx="31">
                  <c:v>467.5</c:v>
                </c:pt>
                <c:pt idx="32">
                  <c:v>482.5</c:v>
                </c:pt>
                <c:pt idx="33">
                  <c:v>497.5</c:v>
                </c:pt>
                <c:pt idx="34">
                  <c:v>512.5</c:v>
                </c:pt>
                <c:pt idx="35">
                  <c:v>527.5</c:v>
                </c:pt>
                <c:pt idx="36">
                  <c:v>542.5</c:v>
                </c:pt>
                <c:pt idx="37">
                  <c:v>557.5</c:v>
                </c:pt>
                <c:pt idx="38">
                  <c:v>572.5</c:v>
                </c:pt>
                <c:pt idx="39">
                  <c:v>587.5</c:v>
                </c:pt>
                <c:pt idx="40">
                  <c:v>602.5</c:v>
                </c:pt>
                <c:pt idx="41">
                  <c:v>617.5</c:v>
                </c:pt>
                <c:pt idx="42">
                  <c:v>632.5</c:v>
                </c:pt>
                <c:pt idx="43">
                  <c:v>647.5</c:v>
                </c:pt>
                <c:pt idx="44">
                  <c:v>662.5</c:v>
                </c:pt>
                <c:pt idx="45">
                  <c:v>850</c:v>
                </c:pt>
              </c:numCache>
            </c:numRef>
          </c:xVal>
          <c:yVal>
            <c:numRef>
              <c:f>Tabelle1!$C$23:$AW$23</c:f>
              <c:numCache>
                <c:formatCode>0.00E+00</c:formatCode>
                <c:ptCount val="47"/>
                <c:pt idx="0">
                  <c:v>1165690000000</c:v>
                </c:pt>
                <c:pt idx="1">
                  <c:v>373648000000</c:v>
                </c:pt>
                <c:pt idx="2">
                  <c:v>79723600000</c:v>
                </c:pt>
                <c:pt idx="3">
                  <c:v>17707800000</c:v>
                </c:pt>
                <c:pt idx="4">
                  <c:v>4563430000</c:v>
                </c:pt>
                <c:pt idx="5">
                  <c:v>1271750000</c:v>
                </c:pt>
                <c:pt idx="6">
                  <c:v>359629000</c:v>
                </c:pt>
                <c:pt idx="7">
                  <c:v>105281000</c:v>
                </c:pt>
                <c:pt idx="8">
                  <c:v>31925800</c:v>
                </c:pt>
                <c:pt idx="9">
                  <c:v>10058100</c:v>
                </c:pt>
                <c:pt idx="10">
                  <c:v>3289860</c:v>
                </c:pt>
                <c:pt idx="11">
                  <c:v>1104380</c:v>
                </c:pt>
                <c:pt idx="12">
                  <c:v>379655</c:v>
                </c:pt>
                <c:pt idx="13">
                  <c:v>134321</c:v>
                </c:pt>
                <c:pt idx="14">
                  <c:v>48485.599999999999</c:v>
                </c:pt>
                <c:pt idx="15">
                  <c:v>17858</c:v>
                </c:pt>
                <c:pt idx="16">
                  <c:v>6645.16</c:v>
                </c:pt>
                <c:pt idx="17">
                  <c:v>2498.56</c:v>
                </c:pt>
                <c:pt idx="18">
                  <c:v>939.44200000000001</c:v>
                </c:pt>
                <c:pt idx="19">
                  <c:v>355.851</c:v>
                </c:pt>
                <c:pt idx="20">
                  <c:v>135.34700000000001</c:v>
                </c:pt>
                <c:pt idx="21">
                  <c:v>51.712600000000002</c:v>
                </c:pt>
                <c:pt idx="22">
                  <c:v>19.801500000000001</c:v>
                </c:pt>
                <c:pt idx="23">
                  <c:v>7.58277</c:v>
                </c:pt>
                <c:pt idx="24">
                  <c:v>2.8965800000000002</c:v>
                </c:pt>
                <c:pt idx="25">
                  <c:v>1.03477</c:v>
                </c:pt>
                <c:pt idx="26">
                  <c:v>0.21380399999999999</c:v>
                </c:pt>
                <c:pt idx="27">
                  <c:v>0.12919</c:v>
                </c:pt>
                <c:pt idx="28">
                  <c:v>0.116048</c:v>
                </c:pt>
                <c:pt idx="29">
                  <c:v>0.104175</c:v>
                </c:pt>
                <c:pt idx="30">
                  <c:v>9.3718800000000005E-2</c:v>
                </c:pt>
                <c:pt idx="31">
                  <c:v>8.4482299999999996E-2</c:v>
                </c:pt>
                <c:pt idx="32">
                  <c:v>7.6483599999999999E-2</c:v>
                </c:pt>
                <c:pt idx="33">
                  <c:v>6.9440399999999999E-2</c:v>
                </c:pt>
                <c:pt idx="34">
                  <c:v>6.3255800000000001E-2</c:v>
                </c:pt>
                <c:pt idx="35">
                  <c:v>5.7721099999999997E-2</c:v>
                </c:pt>
                <c:pt idx="36">
                  <c:v>5.2775900000000001E-2</c:v>
                </c:pt>
                <c:pt idx="37">
                  <c:v>4.8429899999999998E-2</c:v>
                </c:pt>
                <c:pt idx="38">
                  <c:v>4.4557199999999998E-2</c:v>
                </c:pt>
                <c:pt idx="39">
                  <c:v>4.1092499999999997E-2</c:v>
                </c:pt>
                <c:pt idx="40">
                  <c:v>3.7997299999999998E-2</c:v>
                </c:pt>
                <c:pt idx="41">
                  <c:v>3.5126299999999999E-2</c:v>
                </c:pt>
                <c:pt idx="42">
                  <c:v>3.2635699999999997E-2</c:v>
                </c:pt>
                <c:pt idx="43">
                  <c:v>3.0425299999999999E-2</c:v>
                </c:pt>
                <c:pt idx="44">
                  <c:v>2.8358399999999999E-2</c:v>
                </c:pt>
                <c:pt idx="45">
                  <c:v>1.1353500000000001E-2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5005184"/>
        <c:axId val="255005760"/>
      </c:scatterChart>
      <c:valAx>
        <c:axId val="255005184"/>
        <c:scaling>
          <c:orientation val="minMax"/>
          <c:max val="4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Distance from inner surface</a:t>
                </a:r>
                <a:r>
                  <a:rPr lang="en-US" sz="1400" baseline="0"/>
                  <a:t> of front wall (cm)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0.3180798410836943"/>
              <c:y val="0.9270412985655447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55005760"/>
        <c:crossesAt val="1.0000000000000002E-2"/>
        <c:crossBetween val="midCat"/>
      </c:valAx>
      <c:valAx>
        <c:axId val="255005760"/>
        <c:scaling>
          <c:logBase val="10"/>
          <c:orientation val="minMax"/>
          <c:max val="10000000000000"/>
          <c:min val="1.0000000000000002E-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Neutron flux</a:t>
                </a:r>
                <a:r>
                  <a:rPr lang="en-US" sz="1400" baseline="0"/>
                  <a:t> (/cm^2/s)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2.4170356365028844E-2"/>
              <c:y val="0.25286202495902343"/>
            </c:manualLayout>
          </c:layout>
          <c:overlay val="0"/>
        </c:title>
        <c:numFmt formatCode="0.00E+00" sourceLinked="1"/>
        <c:majorTickMark val="out"/>
        <c:minorTickMark val="none"/>
        <c:tickLblPos val="nextTo"/>
        <c:crossAx val="2550051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8203838881841897"/>
          <c:y val="0.56714822377714968"/>
          <c:w val="0.35341789723093125"/>
          <c:h val="0.20227049932011507"/>
        </c:manualLayout>
      </c:layout>
      <c:overlay val="0"/>
      <c:spPr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0.31572</cdr:x>
      <cdr:y>0.45162</cdr:y>
    </cdr:from>
    <cdr:to>
      <cdr:x>0.31572</cdr:x>
      <cdr:y>0.51038</cdr:y>
    </cdr:to>
    <cdr:cxnSp macro="">
      <cdr:nvCxnSpPr>
        <cdr:cNvPr id="2" name="Gerade Verbindung mit Pfeil 1"/>
        <cdr:cNvCxnSpPr/>
      </cdr:nvCxnSpPr>
      <cdr:spPr>
        <a:xfrm xmlns:a="http://schemas.openxmlformats.org/drawingml/2006/main" flipV="1">
          <a:off x="2638357" y="2210342"/>
          <a:ext cx="0" cy="287606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0.2278</cdr:x>
      <cdr:y>0.28132</cdr:y>
    </cdr:from>
    <cdr:to>
      <cdr:x>0.37796</cdr:x>
      <cdr:y>0.38268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1903615" y="1376835"/>
          <a:ext cx="1254868" cy="4961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Due to H-1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0.32467</cdr:x>
      <cdr:y>0.44877</cdr:y>
    </cdr:from>
    <cdr:to>
      <cdr:x>0.80634</cdr:x>
      <cdr:y>0.55013</cdr:y>
    </cdr:to>
    <cdr:sp macro="" textlink="">
      <cdr:nvSpPr>
        <cdr:cNvPr id="5" name="Textfeld 1"/>
        <cdr:cNvSpPr txBox="1"/>
      </cdr:nvSpPr>
      <cdr:spPr>
        <a:xfrm xmlns:a="http://schemas.openxmlformats.org/drawingml/2006/main">
          <a:off x="2713171" y="2196390"/>
          <a:ext cx="4025089" cy="4961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/>
            <a:t>Due to others (mainly O-16, Fe-56)</a:t>
          </a:r>
          <a:endParaRPr lang="en-US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310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800"/>
              <a:t>KIT – University of the State of Baden-Wuerttemberg and </a:t>
            </a:r>
            <a:br>
              <a:rPr lang="en-US" sz="800"/>
            </a:br>
            <a:r>
              <a:rPr lang="en-US" sz="800"/>
              <a:t>National Laboratory of the Helmholtz Association</a:t>
            </a:r>
          </a:p>
        </p:txBody>
      </p:sp>
      <p:pic>
        <p:nvPicPr>
          <p:cNvPr id="9223" name="Picture 11" descr="KIT-Logo-rgb_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88913"/>
            <a:ext cx="10080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0404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e-DE"/>
              <a:t>Prof. Dr. Max Mustermann | </a:t>
            </a:r>
            <a:br>
              <a:rPr lang="de-DE"/>
            </a:br>
            <a:r>
              <a:rPr lang="de-DE"/>
              <a:t>Name of Faculty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B5DBA3-DFF6-4CFC-93DE-3F08A0E43A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59851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Prof. Dr. Max Mustermann | </a:t>
            </a:r>
            <a:br>
              <a:rPr lang="de-DE" dirty="0" smtClean="0"/>
            </a:br>
            <a:r>
              <a:rPr lang="de-DE" dirty="0" smtClean="0"/>
              <a:t>Name </a:t>
            </a:r>
            <a:r>
              <a:rPr lang="de-DE" dirty="0" err="1" smtClean="0"/>
              <a:t>of</a:t>
            </a:r>
            <a:r>
              <a:rPr lang="de-DE" smtClean="0"/>
              <a:t> Faculty</a:t>
            </a:r>
            <a:endParaRPr lang="de-DE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166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tm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9" descr="II_rahmen_neu_ti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KIT – University of the State of Baden-Wuerttemberg and 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>National Research Center of the Helmholtz Association</a:t>
            </a:r>
            <a:endParaRPr lang="en-US" sz="800" dirty="0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73389" y="3293675"/>
            <a:ext cx="82743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Institute for Neutron Physics and Reactor Technology</a:t>
            </a:r>
            <a:r>
              <a:rPr lang="en-US" sz="18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de-DE" sz="1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26640" name="Picture 13" descr="KIT-Logo-rgb_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IFMI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41" y="3967322"/>
            <a:ext cx="4230241" cy="217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P1 OVERVIEW OF THE MTC9 VESSEL CUT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4071941"/>
            <a:ext cx="1750988" cy="1964009"/>
          </a:xfrm>
          <a:prstGeom prst="rect">
            <a:avLst/>
          </a:prstGeom>
        </p:spPr>
      </p:pic>
      <p:pic>
        <p:nvPicPr>
          <p:cNvPr id="2" name="Grafik 1" descr="PLOT WINDOW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2" t="16915" r="15005" b="8507"/>
          <a:stretch/>
        </p:blipFill>
        <p:spPr>
          <a:xfrm>
            <a:off x="6741404" y="3789041"/>
            <a:ext cx="1947405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FENDL-3/SLIB2 Testing for IFMIF Applications</a:t>
            </a:r>
            <a:endParaRPr lang="en-US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BD087-CFD2-4625-BE08-26A4F198C007}" type="datetime1">
              <a:rPr lang="de-DE" smtClean="0"/>
              <a:t>05.12.2011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FENDL-3/SLIB2 Testing for IFMIF Applications</a:t>
            </a:r>
            <a:endParaRPr lang="en-US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5FE30-6906-4342-8F6F-5271F266966D}" type="datetime1">
              <a:rPr lang="de-DE" smtClean="0"/>
              <a:t>05.12.2011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FENDL-3/SLIB2 Testing for IFMIF Applications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FENDL-3/SLIB2 Testing for IFMIF Applications</a:t>
            </a:r>
            <a:endParaRPr lang="en-US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0AB71-4208-44F0-B7B4-5014E710F743}" type="datetime1">
              <a:rPr lang="de-DE" smtClean="0"/>
              <a:t>05.12.2011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FENDL-3/SLIB2 Testing for IFMIF Applications</a:t>
            </a:r>
            <a:endParaRPr lang="en-US"/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66DAB-01BF-420A-8FEB-D15676775D74}" type="datetime1">
              <a:rPr lang="de-DE" smtClean="0"/>
              <a:t>05.12.2011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FENDL-3/SLIB2 Testing for IFMIF Applications</a:t>
            </a:r>
            <a:endParaRPr lang="en-US"/>
          </a:p>
        </p:txBody>
      </p:sp>
      <p:sp>
        <p:nvSpPr>
          <p:cNvPr id="8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C1FDB-8C73-49CE-A87A-4BB8A15F40E6}" type="datetime1">
              <a:rPr lang="de-DE" smtClean="0"/>
              <a:t>05.12.2011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FENDL-3/SLIB2 Testing for IFMIF Applications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4A18-706C-4B22-B5E5-0C8F144BDD31}" type="datetime1">
              <a:rPr lang="de-DE" smtClean="0"/>
              <a:t>05.12.2011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FENDL-3/SLIB2 Testing for IFMIF Applications</a:t>
            </a:r>
            <a:endParaRPr lang="en-US"/>
          </a:p>
        </p:txBody>
      </p:sp>
      <p:sp>
        <p:nvSpPr>
          <p:cNvPr id="3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7D1E2-4318-41C1-9E70-74DCEE9563BF}" type="datetime1">
              <a:rPr lang="de-DE" smtClean="0"/>
              <a:t>05.12.2011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FENDL-3/SLIB2 Testing for IFMIF Applications</a:t>
            </a:r>
            <a:endParaRPr lang="en-US"/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46F9-8FC7-4749-B368-304F0B031F16}" type="datetime1">
              <a:rPr lang="de-DE" smtClean="0"/>
              <a:t>05.12.2011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FENDL-3/SLIB2 Testing for IFMIF Applications</a:t>
            </a:r>
            <a:endParaRPr lang="en-US"/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0E760-64F3-4B2D-883B-872A045AFB28}" type="datetime1">
              <a:rPr lang="de-DE" smtClean="0"/>
              <a:t>05.12.2011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61223" y="-4217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8649208" y="6397126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1667C520-F49C-4D12-A1AD-7CEE7577070E}" type="slidenum">
              <a:rPr lang="de-DE" sz="900" b="0"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spcBef>
                  <a:spcPct val="50000"/>
                </a:spcBef>
                <a:defRPr/>
              </a:pPr>
              <a:t>‹Nr.›</a:t>
            </a:fld>
            <a:endParaRPr lang="de-DE" sz="900" b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48125" y="641696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U. Fischer, FENDL-3  IFMIF Test Applications </a:t>
            </a:r>
            <a:endParaRPr lang="en-US" dirty="0"/>
          </a:p>
        </p:txBody>
      </p:sp>
      <p:pic>
        <p:nvPicPr>
          <p:cNvPr id="1037" name="Picture 9" descr="KITlogo_4c_frutig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5081847" y="6391176"/>
            <a:ext cx="31242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GB" sz="1000" dirty="0" smtClean="0">
                <a:latin typeface="Verdana" pitchFamily="34" charset="0"/>
              </a:rPr>
              <a:t>3</a:t>
            </a:r>
            <a:r>
              <a:rPr lang="en-GB" sz="1000" baseline="30000" dirty="0" smtClean="0">
                <a:latin typeface="Verdana" pitchFamily="34" charset="0"/>
              </a:rPr>
              <a:t>rd</a:t>
            </a:r>
            <a:r>
              <a:rPr lang="en-GB" sz="1000" dirty="0" smtClean="0">
                <a:latin typeface="Verdana" pitchFamily="34" charset="0"/>
              </a:rPr>
              <a:t> </a:t>
            </a:r>
            <a:r>
              <a:rPr lang="en-GB" sz="1000" dirty="0">
                <a:latin typeface="Verdana" pitchFamily="34" charset="0"/>
              </a:rPr>
              <a:t>Research Coordination Meeting on FENDL-3, IAEA, Vienna, </a:t>
            </a:r>
            <a:r>
              <a:rPr lang="en-GB" sz="1000" dirty="0" smtClean="0">
                <a:latin typeface="Verdana" pitchFamily="34" charset="0"/>
              </a:rPr>
              <a:t>December 6 </a:t>
            </a:r>
            <a:r>
              <a:rPr lang="en-GB" sz="1000" dirty="0">
                <a:latin typeface="Verdana" pitchFamily="34" charset="0"/>
              </a:rPr>
              <a:t>– </a:t>
            </a:r>
            <a:r>
              <a:rPr lang="en-GB" sz="1000" dirty="0" smtClean="0">
                <a:latin typeface="Verdana" pitchFamily="34" charset="0"/>
              </a:rPr>
              <a:t>9, 2011 </a:t>
            </a:r>
            <a:endParaRPr lang="de-DE" sz="1000" dirty="0"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-2003-Dok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oleObject" Target="../embeddings/Microsoft_Word_97-2003-Dokument2.doc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95288" y="1412875"/>
            <a:ext cx="83899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Application of the FENDL-3 Test Data Library to IFMIF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348750" y="2359125"/>
            <a:ext cx="83708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U. Fischer, </a:t>
            </a:r>
            <a:r>
              <a:rPr lang="en-US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K. Kondo, A</a:t>
            </a:r>
            <a:r>
              <a:rPr lang="en-US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Serikov, P. Pereslavtsev</a:t>
            </a:r>
            <a:endParaRPr lang="en-US" sz="2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283809"/>
              </p:ext>
            </p:extLst>
          </p:nvPr>
        </p:nvGraphicFramePr>
        <p:xfrm>
          <a:off x="1327006" y="1159203"/>
          <a:ext cx="6798816" cy="524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Graph" r:id="rId3" imgW="3777120" imgH="2916000" progId="Origin50.Graph">
                  <p:embed/>
                </p:oleObj>
              </mc:Choice>
              <mc:Fallback>
                <p:oleObj name="Graph" r:id="rId3" imgW="3777120" imgH="29160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7006" y="1159203"/>
                        <a:ext cx="6798816" cy="524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4750" y="404297"/>
            <a:ext cx="6911975" cy="39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000" dirty="0" smtClean="0"/>
              <a:t>Neutron spectra in Target Back Plate, HFTM, CFTM, TRTM,LFTM and in vessel liner</a:t>
            </a: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169250" y="874294"/>
            <a:ext cx="7376954" cy="0"/>
          </a:xfrm>
          <a:prstGeom prst="line">
            <a:avLst/>
          </a:prstGeom>
          <a:noFill/>
          <a:ln w="9525">
            <a:solidFill>
              <a:srgbClr val="2C84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feld 8"/>
          <p:cNvSpPr txBox="1"/>
          <p:nvPr/>
        </p:nvSpPr>
        <p:spPr>
          <a:xfrm>
            <a:off x="100834" y="948047"/>
            <a:ext cx="4134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LFTM surrounded by graphite reflector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-72169" y="64170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U. Fischer, KIT, </a:t>
            </a:r>
            <a:r>
              <a:rPr lang="en-GB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FENDL-3 Test Application to IFMIF </a:t>
            </a:r>
            <a:endParaRPr lang="en-GB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5" descr="PLOT WINDOW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8" t="36927" r="1014" b="15173"/>
          <a:stretch/>
        </p:blipFill>
        <p:spPr>
          <a:xfrm>
            <a:off x="564923" y="1233166"/>
            <a:ext cx="7756778" cy="4163438"/>
          </a:xfrm>
        </p:spPr>
      </p:pic>
      <p:sp>
        <p:nvSpPr>
          <p:cNvPr id="3" name="Textfeld 2"/>
          <p:cNvSpPr txBox="1"/>
          <p:nvPr/>
        </p:nvSpPr>
        <p:spPr>
          <a:xfrm>
            <a:off x="7414526" y="5149944"/>
            <a:ext cx="155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DPA (1/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fpy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378298"/>
              </p:ext>
            </p:extLst>
          </p:nvPr>
        </p:nvGraphicFramePr>
        <p:xfrm>
          <a:off x="932092" y="3250639"/>
          <a:ext cx="5024438" cy="303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267548" y="1229179"/>
            <a:ext cx="740459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1          2           3          4           5          6           </a:t>
            </a:r>
            <a:r>
              <a:rPr lang="en-US" dirty="0"/>
              <a:t>7           8 </a:t>
            </a:r>
            <a:r>
              <a:rPr lang="en-US" dirty="0" smtClean="0"/>
              <a:t>     : Column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72799" y="2180256"/>
            <a:ext cx="14157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Row: 1  2  3</a:t>
            </a:r>
            <a:endParaRPr lang="en-US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60638" y="253446"/>
            <a:ext cx="6911975" cy="39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dirty="0" smtClean="0"/>
              <a:t>DPA distribution (horizontal) in HFTM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59625" y="787669"/>
            <a:ext cx="7376954" cy="0"/>
          </a:xfrm>
          <a:prstGeom prst="line">
            <a:avLst/>
          </a:prstGeom>
          <a:noFill/>
          <a:ln w="9525">
            <a:solidFill>
              <a:srgbClr val="2C84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Rechteck 11"/>
          <p:cNvSpPr/>
          <p:nvPr/>
        </p:nvSpPr>
        <p:spPr>
          <a:xfrm>
            <a:off x="-72169" y="64170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U. Fischer, KIT, </a:t>
            </a:r>
            <a:r>
              <a:rPr lang="en-GB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FENDL-3 Test Application to IFMIF </a:t>
            </a:r>
            <a:endParaRPr lang="en-GB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3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2676454" y="1016423"/>
            <a:ext cx="4075890" cy="5292386"/>
            <a:chOff x="4474723" y="1673157"/>
            <a:chExt cx="3161490" cy="4105073"/>
          </a:xfrm>
        </p:grpSpPr>
        <p:pic>
          <p:nvPicPr>
            <p:cNvPr id="10" name="Inhaltsplatzhalter 5" descr="PLOT WINDOW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75" t="9697" r="1169" b="6427"/>
            <a:stretch/>
          </p:blipFill>
          <p:spPr bwMode="auto">
            <a:xfrm>
              <a:off x="4474723" y="1673157"/>
              <a:ext cx="3161490" cy="4105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hteck 6"/>
            <p:cNvSpPr/>
            <p:nvPr/>
          </p:nvSpPr>
          <p:spPr>
            <a:xfrm>
              <a:off x="5364088" y="2944748"/>
              <a:ext cx="820696" cy="156437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6402626" y="3068960"/>
              <a:ext cx="923182" cy="23872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Rigs region</a:t>
              </a:r>
              <a:endParaRPr lang="en-US" sz="1400" dirty="0"/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6050605" y="5612699"/>
            <a:ext cx="121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DPA (/</a:t>
            </a:r>
            <a:r>
              <a:rPr lang="en-US" dirty="0" err="1" smtClean="0"/>
              <a:t>fpy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60638" y="253446"/>
            <a:ext cx="6911975" cy="39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dirty="0" smtClean="0"/>
              <a:t>DPA distribution (vertical) in HFTM</a:t>
            </a: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59625" y="787669"/>
            <a:ext cx="7376954" cy="0"/>
          </a:xfrm>
          <a:prstGeom prst="line">
            <a:avLst/>
          </a:prstGeom>
          <a:noFill/>
          <a:ln w="9525">
            <a:solidFill>
              <a:srgbClr val="2C84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Rechteck 12"/>
          <p:cNvSpPr/>
          <p:nvPr/>
        </p:nvSpPr>
        <p:spPr>
          <a:xfrm>
            <a:off x="-72169" y="64170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U. Fischer, KIT, </a:t>
            </a:r>
            <a:r>
              <a:rPr lang="en-GB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FENDL-3 Test Application to IFMIF </a:t>
            </a:r>
            <a:endParaRPr lang="en-GB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928724"/>
              </p:ext>
            </p:extLst>
          </p:nvPr>
        </p:nvGraphicFramePr>
        <p:xfrm>
          <a:off x="180975" y="948736"/>
          <a:ext cx="878205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Grafik 7" descr="PLOT WINDOW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5" t="30323" r="5459" b="46939"/>
          <a:stretch/>
        </p:blipFill>
        <p:spPr>
          <a:xfrm>
            <a:off x="175245" y="1171955"/>
            <a:ext cx="6931593" cy="18871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849672" y="1215938"/>
            <a:ext cx="700704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          2          3          4          5          6          7          8      : Column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-403445" y="2167015"/>
            <a:ext cx="14157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Row: 1  2  3</a:t>
            </a:r>
            <a:endParaRPr lang="en-US" dirty="0"/>
          </a:p>
        </p:txBody>
      </p:sp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009908"/>
              </p:ext>
            </p:extLst>
          </p:nvPr>
        </p:nvGraphicFramePr>
        <p:xfrm>
          <a:off x="1461266" y="3229071"/>
          <a:ext cx="5049022" cy="305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60638" y="253446"/>
            <a:ext cx="6911975" cy="39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dirty="0" smtClean="0"/>
              <a:t>He/DPA distribution (vertical) in HFTM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59625" y="787669"/>
            <a:ext cx="7376954" cy="0"/>
          </a:xfrm>
          <a:prstGeom prst="line">
            <a:avLst/>
          </a:prstGeom>
          <a:noFill/>
          <a:ln w="9525">
            <a:solidFill>
              <a:srgbClr val="2C84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Rechteck 13"/>
          <p:cNvSpPr/>
          <p:nvPr/>
        </p:nvSpPr>
        <p:spPr>
          <a:xfrm>
            <a:off x="-72169" y="64170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U. Fischer, KIT, </a:t>
            </a:r>
            <a:r>
              <a:rPr lang="en-GB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FENDL-3 Test Application to IFMIF </a:t>
            </a:r>
            <a:endParaRPr lang="en-GB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216422"/>
              </p:ext>
            </p:extLst>
          </p:nvPr>
        </p:nvGraphicFramePr>
        <p:xfrm>
          <a:off x="272374" y="1391063"/>
          <a:ext cx="4377447" cy="3927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878309"/>
              </p:ext>
            </p:extLst>
          </p:nvPr>
        </p:nvGraphicFramePr>
        <p:xfrm>
          <a:off x="4665585" y="1425391"/>
          <a:ext cx="4058867" cy="3758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88500" y="5369668"/>
            <a:ext cx="853595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itchFamily="18" charset="2"/>
              <a:buChar char="Þ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 significant differences in the calculated neutron fluxes in the Test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Mdoules</a:t>
            </a: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spcBef>
                <a:spcPts val="600"/>
              </a:spcBef>
              <a:buFont typeface="Symbol" pitchFamily="18" charset="2"/>
              <a:buChar char="Þ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Differences of DPA accumulation is due to the </a:t>
            </a:r>
            <a:r>
              <a:rPr lang="en-US" sz="1600" baseline="30000" dirty="0">
                <a:latin typeface="Verdana" pitchFamily="34" charset="0"/>
                <a:ea typeface="Verdana" pitchFamily="34" charset="0"/>
                <a:cs typeface="Verdana" pitchFamily="34" charset="0"/>
              </a:rPr>
              <a:t>56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Fe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n,dpa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cross section.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1011" y="667432"/>
            <a:ext cx="7308567" cy="39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000" dirty="0" smtClean="0"/>
              <a:t>Total neutron fluxes and DPA accumulation in Back Plate and Test Modules: FENDL-3/SLIB-R2 vs. IFMIF Standard Library</a:t>
            </a: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188500" y="1114919"/>
            <a:ext cx="8535952" cy="0"/>
          </a:xfrm>
          <a:prstGeom prst="line">
            <a:avLst/>
          </a:prstGeom>
          <a:noFill/>
          <a:ln w="9525">
            <a:solidFill>
              <a:srgbClr val="2C84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Rechteck 10"/>
          <p:cNvSpPr/>
          <p:nvPr/>
        </p:nvSpPr>
        <p:spPr>
          <a:xfrm>
            <a:off x="-72169" y="64170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U. Fischer, KIT, </a:t>
            </a:r>
            <a:r>
              <a:rPr lang="en-GB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FENDL-3 Test Application to IFMIF </a:t>
            </a:r>
            <a:endParaRPr lang="en-GB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775" y="314125"/>
            <a:ext cx="7309686" cy="561975"/>
          </a:xfrm>
        </p:spPr>
        <p:txBody>
          <a:bodyPr/>
          <a:lstStyle/>
          <a:p>
            <a:r>
              <a:rPr lang="en-US" dirty="0" smtClean="0"/>
              <a:t>Comparison of </a:t>
            </a:r>
            <a:r>
              <a:rPr lang="en-US" baseline="30000" dirty="0" smtClean="0"/>
              <a:t>56</a:t>
            </a:r>
            <a:r>
              <a:rPr lang="en-US" dirty="0" smtClean="0"/>
              <a:t>Fe displacement damage cross-sections</a:t>
            </a:r>
            <a:endParaRPr lang="en-US" dirty="0"/>
          </a:p>
        </p:txBody>
      </p:sp>
      <p:pic>
        <p:nvPicPr>
          <p:cNvPr id="6" name="Inhaltsplatzhalter 3" descr="PLOT WINDOW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t="16227" r="23180" b="4249"/>
          <a:stretch/>
        </p:blipFill>
        <p:spPr>
          <a:xfrm>
            <a:off x="2241873" y="1475718"/>
            <a:ext cx="4436799" cy="4049015"/>
          </a:xfrm>
        </p:spPr>
      </p:pic>
      <p:sp>
        <p:nvSpPr>
          <p:cNvPr id="7" name="Textfeld 6"/>
          <p:cNvSpPr txBox="1"/>
          <p:nvPr/>
        </p:nvSpPr>
        <p:spPr>
          <a:xfrm>
            <a:off x="6553547" y="1982382"/>
            <a:ext cx="1645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IFMIF-standard (LA150)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506925" y="2907023"/>
            <a:ext cx="198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FENDL-3, release 2 (JEFF-3.1)</a:t>
            </a:r>
            <a:endParaRPr lang="en-US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6539159" y="2176023"/>
            <a:ext cx="9893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ENDF/B-VII.0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515792" y="3115235"/>
            <a:ext cx="2106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FENDL-3, release 3 (JEFF-3.1.1)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245119" y="1153235"/>
            <a:ext cx="2740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56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Fe(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n,dpa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(MT=444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1956264" y="1445567"/>
            <a:ext cx="29848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3" name="Textfeld 12"/>
          <p:cNvSpPr txBox="1"/>
          <p:nvPr/>
        </p:nvSpPr>
        <p:spPr>
          <a:xfrm>
            <a:off x="1792393" y="2589163"/>
            <a:ext cx="532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baseline="30000" dirty="0" smtClean="0"/>
              <a:t>-1</a:t>
            </a:r>
            <a:endParaRPr lang="en-US" sz="1600" baseline="30000" dirty="0"/>
          </a:p>
        </p:txBody>
      </p:sp>
      <p:sp>
        <p:nvSpPr>
          <p:cNvPr id="14" name="Textfeld 13"/>
          <p:cNvSpPr txBox="1"/>
          <p:nvPr/>
        </p:nvSpPr>
        <p:spPr>
          <a:xfrm>
            <a:off x="1773143" y="3750476"/>
            <a:ext cx="532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baseline="30000" dirty="0" smtClean="0"/>
              <a:t>-2</a:t>
            </a:r>
            <a:endParaRPr lang="en-US" sz="1600" baseline="30000" dirty="0"/>
          </a:p>
        </p:txBody>
      </p:sp>
      <p:sp>
        <p:nvSpPr>
          <p:cNvPr id="15" name="Textfeld 14"/>
          <p:cNvSpPr txBox="1"/>
          <p:nvPr/>
        </p:nvSpPr>
        <p:spPr>
          <a:xfrm>
            <a:off x="1779154" y="4888809"/>
            <a:ext cx="532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baseline="30000" dirty="0" smtClean="0"/>
              <a:t>-3</a:t>
            </a:r>
            <a:endParaRPr lang="en-US" sz="1600" baseline="30000" dirty="0"/>
          </a:p>
        </p:txBody>
      </p:sp>
      <p:sp>
        <p:nvSpPr>
          <p:cNvPr id="16" name="Textfeld 15"/>
          <p:cNvSpPr txBox="1"/>
          <p:nvPr/>
        </p:nvSpPr>
        <p:spPr>
          <a:xfrm>
            <a:off x="2280233" y="5182647"/>
            <a:ext cx="420018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baseline="30000" dirty="0" smtClean="0"/>
              <a:t>-3       </a:t>
            </a:r>
            <a:r>
              <a:rPr lang="en-US" sz="1600" dirty="0" smtClean="0"/>
              <a:t>10</a:t>
            </a:r>
            <a:r>
              <a:rPr lang="en-US" sz="1600" baseline="30000" dirty="0" smtClean="0"/>
              <a:t>-2</a:t>
            </a:r>
            <a:r>
              <a:rPr lang="en-US" sz="1600" dirty="0" smtClean="0"/>
              <a:t>       10</a:t>
            </a:r>
            <a:r>
              <a:rPr lang="en-US" sz="1600" baseline="30000" dirty="0" smtClean="0"/>
              <a:t>-1              </a:t>
            </a:r>
            <a:r>
              <a:rPr lang="en-US" sz="1600" dirty="0" smtClean="0"/>
              <a:t>1            10        10</a:t>
            </a:r>
            <a:r>
              <a:rPr lang="en-US" sz="1600" baseline="30000" dirty="0" smtClean="0"/>
              <a:t>2</a:t>
            </a:r>
            <a:endParaRPr lang="en-US" sz="1600" baseline="30000" dirty="0"/>
          </a:p>
        </p:txBody>
      </p:sp>
      <p:sp>
        <p:nvSpPr>
          <p:cNvPr id="17" name="Textfeld 16"/>
          <p:cNvSpPr txBox="1"/>
          <p:nvPr/>
        </p:nvSpPr>
        <p:spPr>
          <a:xfrm>
            <a:off x="4300879" y="5523778"/>
            <a:ext cx="2215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Neutron energy (MeV)</a:t>
            </a:r>
            <a:endParaRPr lang="en-US" sz="1600" dirty="0"/>
          </a:p>
        </p:txBody>
      </p:sp>
      <p:sp>
        <p:nvSpPr>
          <p:cNvPr id="18" name="Textfeld 17"/>
          <p:cNvSpPr txBox="1"/>
          <p:nvPr/>
        </p:nvSpPr>
        <p:spPr>
          <a:xfrm rot="10800000">
            <a:off x="1348267" y="2254156"/>
            <a:ext cx="430887" cy="194059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600" dirty="0" smtClean="0"/>
              <a:t>Cross section (barn)</a:t>
            </a:r>
            <a:endParaRPr lang="en-US" sz="1600" dirty="0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188500" y="941669"/>
            <a:ext cx="7415458" cy="0"/>
          </a:xfrm>
          <a:prstGeom prst="line">
            <a:avLst/>
          </a:prstGeom>
          <a:noFill/>
          <a:ln w="9525">
            <a:solidFill>
              <a:srgbClr val="2C84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Geschweifte Klammer links 4"/>
          <p:cNvSpPr/>
          <p:nvPr/>
        </p:nvSpPr>
        <p:spPr>
          <a:xfrm>
            <a:off x="6442909" y="1992007"/>
            <a:ext cx="208150" cy="47064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Geschweifte Klammer links 19"/>
          <p:cNvSpPr/>
          <p:nvPr/>
        </p:nvSpPr>
        <p:spPr>
          <a:xfrm>
            <a:off x="6431684" y="2885532"/>
            <a:ext cx="208150" cy="47064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hteck 20"/>
          <p:cNvSpPr/>
          <p:nvPr/>
        </p:nvSpPr>
        <p:spPr>
          <a:xfrm>
            <a:off x="-72169" y="64170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U. Fischer, KIT, </a:t>
            </a:r>
            <a:r>
              <a:rPr lang="en-GB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FENDL-3 Test Application to IFMIF </a:t>
            </a:r>
            <a:endParaRPr lang="en-GB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531577"/>
              </p:ext>
            </p:extLst>
          </p:nvPr>
        </p:nvGraphicFramePr>
        <p:xfrm>
          <a:off x="878496" y="1936943"/>
          <a:ext cx="7321921" cy="3558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Inhaltsplatzhalter 5" descr="PLOT WINDOW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7" t="39220" r="5827" b="37724"/>
          <a:stretch/>
        </p:blipFill>
        <p:spPr bwMode="auto">
          <a:xfrm>
            <a:off x="4745071" y="952387"/>
            <a:ext cx="3990975" cy="112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feil nach rechts 9"/>
          <p:cNvSpPr/>
          <p:nvPr/>
        </p:nvSpPr>
        <p:spPr>
          <a:xfrm rot="16200000">
            <a:off x="6531008" y="1042571"/>
            <a:ext cx="419099" cy="1657350"/>
          </a:xfrm>
          <a:prstGeom prst="rightArrow">
            <a:avLst>
              <a:gd name="adj1" fmla="val 7413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noAutofit/>
          </a:bodyPr>
          <a:lstStyle/>
          <a:p>
            <a:pPr algn="ctr"/>
            <a:r>
              <a:rPr lang="en-US" dirty="0" smtClean="0"/>
              <a:t>d-beam</a:t>
            </a:r>
            <a:endParaRPr lang="en-US" dirty="0"/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2568102" y="1516591"/>
            <a:ext cx="2607013" cy="758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4133544" y="1516591"/>
            <a:ext cx="1489043" cy="758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5622587" y="1516591"/>
            <a:ext cx="473412" cy="772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 flipV="1">
            <a:off x="6488349" y="1516591"/>
            <a:ext cx="330742" cy="772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951308" y="5445877"/>
            <a:ext cx="7741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itchFamily="18" charset="2"/>
              <a:buChar char="Þ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Relative differences are almost the same in all HFTM irradiation rigs</a:t>
            </a:r>
          </a:p>
          <a:p>
            <a:pPr marL="285750" indent="-285750">
              <a:buFont typeface="Symbol" pitchFamily="18" charset="2"/>
              <a:buChar char="Þ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 differences in neutron fluxes </a:t>
            </a:r>
          </a:p>
          <a:p>
            <a:pPr marL="285750" indent="-285750">
              <a:buFont typeface="Symbol" pitchFamily="18" charset="2"/>
              <a:buChar char="Þ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Large differences in DPA, T and He production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987579" y="12736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1    2    3    4</a:t>
            </a:r>
            <a:endParaRPr lang="en-US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178775" y="314125"/>
            <a:ext cx="7309686" cy="561975"/>
          </a:xfrm>
        </p:spPr>
        <p:txBody>
          <a:bodyPr/>
          <a:lstStyle/>
          <a:p>
            <a:r>
              <a:rPr lang="en-US" dirty="0" smtClean="0"/>
              <a:t>Comparison of nuclear responses in HFTM irradiation rigs</a:t>
            </a:r>
            <a:endParaRPr lang="en-US" dirty="0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188500" y="941669"/>
            <a:ext cx="7415458" cy="0"/>
          </a:xfrm>
          <a:prstGeom prst="line">
            <a:avLst/>
          </a:prstGeom>
          <a:noFill/>
          <a:ln w="9525">
            <a:solidFill>
              <a:srgbClr val="2C84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Rechteck 12"/>
          <p:cNvSpPr/>
          <p:nvPr/>
        </p:nvSpPr>
        <p:spPr>
          <a:xfrm>
            <a:off x="-72169" y="64170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U. Fischer, KIT, </a:t>
            </a:r>
            <a:r>
              <a:rPr lang="en-GB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FENDL-3 Test Application to IFMIF </a:t>
            </a:r>
            <a:endParaRPr lang="en-GB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7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>
          <a:xfrm>
            <a:off x="779455" y="1762757"/>
            <a:ext cx="3844244" cy="3570051"/>
            <a:chOff x="2186905" y="2354094"/>
            <a:chExt cx="3844244" cy="3570051"/>
          </a:xfrm>
        </p:grpSpPr>
        <p:pic>
          <p:nvPicPr>
            <p:cNvPr id="8" name="Inhaltsplatzhalter 6" descr="PLOT WINDOW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0" t="16657" r="24868" b="4464"/>
            <a:stretch/>
          </p:blipFill>
          <p:spPr bwMode="auto">
            <a:xfrm>
              <a:off x="2186905" y="2354094"/>
              <a:ext cx="3844244" cy="3570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feld 8"/>
            <p:cNvSpPr txBox="1"/>
            <p:nvPr/>
          </p:nvSpPr>
          <p:spPr>
            <a:xfrm>
              <a:off x="4129968" y="5011843"/>
              <a:ext cx="16457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IFMIF-standard (LA150)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627784" y="4138560"/>
              <a:ext cx="19891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FENDL-3, release 2 (JEFF-3.1)</a:t>
              </a:r>
              <a:endParaRPr lang="en-US" sz="1200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4116794" y="4849000"/>
              <a:ext cx="9893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ENDF/B-VII.0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667687" y="1248850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56</a:t>
            </a:r>
            <a:r>
              <a:rPr lang="en-US" dirty="0" smtClean="0"/>
              <a:t>Fe(</a:t>
            </a:r>
            <a:r>
              <a:rPr lang="en-US" dirty="0" err="1" smtClean="0"/>
              <a:t>n,xt</a:t>
            </a:r>
            <a:r>
              <a:rPr lang="en-US" dirty="0" smtClean="0"/>
              <a:t>) (MT=205)</a:t>
            </a:r>
            <a:endParaRPr lang="en-US" dirty="0"/>
          </a:p>
        </p:txBody>
      </p:sp>
      <p:pic>
        <p:nvPicPr>
          <p:cNvPr id="14" name="Inhaltsplatzhalter 3" descr="PLOT WINDOW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15350" r="24790" b="10798"/>
          <a:stretch/>
        </p:blipFill>
        <p:spPr>
          <a:xfrm>
            <a:off x="5056774" y="1718875"/>
            <a:ext cx="3838933" cy="3342488"/>
          </a:xfrm>
        </p:spPr>
      </p:pic>
      <p:sp>
        <p:nvSpPr>
          <p:cNvPr id="15" name="Textfeld 14"/>
          <p:cNvSpPr txBox="1"/>
          <p:nvPr/>
        </p:nvSpPr>
        <p:spPr>
          <a:xfrm>
            <a:off x="6880253" y="3162725"/>
            <a:ext cx="1645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IFMIF-standard (LA150)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478752" y="2469621"/>
            <a:ext cx="198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FENDL-3, release 2 (JEFF-3.1)</a:t>
            </a:r>
            <a:endParaRPr lang="en-US" sz="1200" dirty="0"/>
          </a:p>
        </p:txBody>
      </p:sp>
      <p:sp>
        <p:nvSpPr>
          <p:cNvPr id="17" name="Textfeld 16"/>
          <p:cNvSpPr txBox="1"/>
          <p:nvPr/>
        </p:nvSpPr>
        <p:spPr>
          <a:xfrm>
            <a:off x="7693481" y="2359764"/>
            <a:ext cx="9893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ENDF/B-VII.0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478752" y="2192622"/>
            <a:ext cx="2106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FENDL-3, release 3 (JEFF-3.1.1)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998803" y="1325850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56</a:t>
            </a:r>
            <a:r>
              <a:rPr lang="en-US" dirty="0" smtClean="0"/>
              <a:t>Fe(</a:t>
            </a:r>
            <a:r>
              <a:rPr lang="en-US" dirty="0" err="1" smtClean="0"/>
              <a:t>n,x</a:t>
            </a:r>
            <a:r>
              <a:rPr lang="en-US" dirty="0" err="1" smtClean="0">
                <a:latin typeface="Symbol" pitchFamily="18" charset="2"/>
              </a:rPr>
              <a:t>a</a:t>
            </a:r>
            <a:r>
              <a:rPr lang="en-US" dirty="0" smtClean="0"/>
              <a:t>) (MT=207)</a:t>
            </a:r>
            <a:endParaRPr lang="en-US" dirty="0"/>
          </a:p>
        </p:txBody>
      </p:sp>
      <p:sp>
        <p:nvSpPr>
          <p:cNvPr id="20" name="Textfeld 19"/>
          <p:cNvSpPr txBox="1"/>
          <p:nvPr/>
        </p:nvSpPr>
        <p:spPr>
          <a:xfrm>
            <a:off x="411456" y="169519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21" name="Textfeld 20"/>
          <p:cNvSpPr txBox="1"/>
          <p:nvPr/>
        </p:nvSpPr>
        <p:spPr>
          <a:xfrm>
            <a:off x="294437" y="2742545"/>
            <a:ext cx="532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baseline="30000" dirty="0" smtClean="0"/>
              <a:t>-1</a:t>
            </a:r>
            <a:endParaRPr lang="en-US" sz="1600" baseline="30000" dirty="0"/>
          </a:p>
        </p:txBody>
      </p:sp>
      <p:sp>
        <p:nvSpPr>
          <p:cNvPr id="22" name="Textfeld 21"/>
          <p:cNvSpPr txBox="1"/>
          <p:nvPr/>
        </p:nvSpPr>
        <p:spPr>
          <a:xfrm>
            <a:off x="294437" y="3769108"/>
            <a:ext cx="532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baseline="30000" dirty="0" smtClean="0"/>
              <a:t>-2</a:t>
            </a:r>
            <a:endParaRPr lang="en-US" sz="1600" baseline="30000" dirty="0"/>
          </a:p>
        </p:txBody>
      </p:sp>
      <p:sp>
        <p:nvSpPr>
          <p:cNvPr id="23" name="Textfeld 22"/>
          <p:cNvSpPr txBox="1"/>
          <p:nvPr/>
        </p:nvSpPr>
        <p:spPr>
          <a:xfrm>
            <a:off x="294437" y="4801566"/>
            <a:ext cx="532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baseline="30000" dirty="0" smtClean="0"/>
              <a:t>-3</a:t>
            </a:r>
            <a:endParaRPr lang="en-US" sz="1600" baseline="30000" dirty="0"/>
          </a:p>
        </p:txBody>
      </p:sp>
      <p:sp>
        <p:nvSpPr>
          <p:cNvPr id="24" name="Textfeld 23"/>
          <p:cNvSpPr txBox="1"/>
          <p:nvPr/>
        </p:nvSpPr>
        <p:spPr>
          <a:xfrm rot="10800000">
            <a:off x="-19431" y="2474817"/>
            <a:ext cx="430887" cy="194059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600" dirty="0" smtClean="0"/>
              <a:t>Cross section (barn)</a:t>
            </a:r>
            <a:endParaRPr lang="en-US" sz="1600" dirty="0"/>
          </a:p>
        </p:txBody>
      </p:sp>
      <p:sp>
        <p:nvSpPr>
          <p:cNvPr id="25" name="Textfeld 24"/>
          <p:cNvSpPr txBox="1"/>
          <p:nvPr/>
        </p:nvSpPr>
        <p:spPr>
          <a:xfrm>
            <a:off x="4740718" y="171417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26" name="Textfeld 25"/>
          <p:cNvSpPr txBox="1"/>
          <p:nvPr/>
        </p:nvSpPr>
        <p:spPr>
          <a:xfrm>
            <a:off x="4623699" y="2761516"/>
            <a:ext cx="532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baseline="30000" dirty="0" smtClean="0"/>
              <a:t>-1</a:t>
            </a:r>
            <a:endParaRPr lang="en-US" sz="1600" baseline="30000" dirty="0"/>
          </a:p>
        </p:txBody>
      </p:sp>
      <p:sp>
        <p:nvSpPr>
          <p:cNvPr id="27" name="Textfeld 26"/>
          <p:cNvSpPr txBox="1"/>
          <p:nvPr/>
        </p:nvSpPr>
        <p:spPr>
          <a:xfrm>
            <a:off x="4623699" y="3788079"/>
            <a:ext cx="532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baseline="30000" dirty="0" smtClean="0"/>
              <a:t>-2</a:t>
            </a:r>
            <a:endParaRPr lang="en-US" sz="1600" baseline="30000" dirty="0"/>
          </a:p>
        </p:txBody>
      </p:sp>
      <p:sp>
        <p:nvSpPr>
          <p:cNvPr id="28" name="Textfeld 27"/>
          <p:cNvSpPr txBox="1"/>
          <p:nvPr/>
        </p:nvSpPr>
        <p:spPr>
          <a:xfrm>
            <a:off x="4623699" y="4820537"/>
            <a:ext cx="532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baseline="30000" dirty="0" smtClean="0"/>
              <a:t>-3</a:t>
            </a:r>
            <a:endParaRPr lang="en-US" sz="1600" baseline="30000" dirty="0"/>
          </a:p>
        </p:txBody>
      </p:sp>
      <p:sp>
        <p:nvSpPr>
          <p:cNvPr id="29" name="Textfeld 28"/>
          <p:cNvSpPr txBox="1"/>
          <p:nvPr/>
        </p:nvSpPr>
        <p:spPr>
          <a:xfrm>
            <a:off x="548733" y="5061363"/>
            <a:ext cx="420339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  0       10       20       30       40      50       60</a:t>
            </a:r>
            <a:endParaRPr lang="en-US" sz="1600" baseline="30000" dirty="0"/>
          </a:p>
        </p:txBody>
      </p:sp>
      <p:sp>
        <p:nvSpPr>
          <p:cNvPr id="30" name="Textfeld 29"/>
          <p:cNvSpPr txBox="1"/>
          <p:nvPr/>
        </p:nvSpPr>
        <p:spPr>
          <a:xfrm>
            <a:off x="1513518" y="5341549"/>
            <a:ext cx="2215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Neutron energy (MeV)</a:t>
            </a:r>
            <a:endParaRPr lang="en-US" sz="1600" dirty="0"/>
          </a:p>
        </p:txBody>
      </p:sp>
      <p:sp>
        <p:nvSpPr>
          <p:cNvPr id="31" name="Textfeld 30"/>
          <p:cNvSpPr txBox="1"/>
          <p:nvPr/>
        </p:nvSpPr>
        <p:spPr>
          <a:xfrm>
            <a:off x="4832590" y="5061363"/>
            <a:ext cx="4203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  0       10       20       30       40      50       60</a:t>
            </a:r>
            <a:endParaRPr lang="en-US" sz="1600" baseline="30000" dirty="0"/>
          </a:p>
        </p:txBody>
      </p:sp>
      <p:sp>
        <p:nvSpPr>
          <p:cNvPr id="32" name="Textfeld 31"/>
          <p:cNvSpPr txBox="1"/>
          <p:nvPr/>
        </p:nvSpPr>
        <p:spPr>
          <a:xfrm>
            <a:off x="5797375" y="5341549"/>
            <a:ext cx="2215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Neutron energy (MeV)</a:t>
            </a:r>
            <a:endParaRPr lang="en-US" sz="1600" dirty="0"/>
          </a:p>
        </p:txBody>
      </p:sp>
      <p:sp>
        <p:nvSpPr>
          <p:cNvPr id="34" name="Titel 1"/>
          <p:cNvSpPr>
            <a:spLocks noGrp="1"/>
          </p:cNvSpPr>
          <p:nvPr>
            <p:ph type="title"/>
          </p:nvPr>
        </p:nvSpPr>
        <p:spPr>
          <a:xfrm>
            <a:off x="190711" y="375386"/>
            <a:ext cx="7309686" cy="414088"/>
          </a:xfrm>
        </p:spPr>
        <p:txBody>
          <a:bodyPr/>
          <a:lstStyle/>
          <a:p>
            <a:r>
              <a:rPr lang="en-US" dirty="0" smtClean="0"/>
              <a:t>Comparison of  T - and He - production cross-sections of </a:t>
            </a:r>
            <a:r>
              <a:rPr lang="en-US" baseline="30000" dirty="0" smtClean="0"/>
              <a:t>56</a:t>
            </a:r>
            <a:r>
              <a:rPr lang="en-US" dirty="0" smtClean="0"/>
              <a:t>Fe</a:t>
            </a:r>
            <a:endParaRPr lang="en-US" dirty="0"/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>
            <a:off x="188500" y="855044"/>
            <a:ext cx="7415458" cy="0"/>
          </a:xfrm>
          <a:prstGeom prst="line">
            <a:avLst/>
          </a:prstGeom>
          <a:noFill/>
          <a:ln w="9525">
            <a:solidFill>
              <a:srgbClr val="2C84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Rechteck 32"/>
          <p:cNvSpPr/>
          <p:nvPr/>
        </p:nvSpPr>
        <p:spPr>
          <a:xfrm>
            <a:off x="-72169" y="64170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U. Fischer, KIT, </a:t>
            </a:r>
            <a:r>
              <a:rPr lang="en-GB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FENDL-3 Test Application to IFMIF </a:t>
            </a:r>
            <a:endParaRPr lang="en-GB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73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1"/>
          <p:cNvSpPr>
            <a:spLocks noGrp="1"/>
          </p:cNvSpPr>
          <p:nvPr>
            <p:ph type="title"/>
          </p:nvPr>
        </p:nvSpPr>
        <p:spPr>
          <a:xfrm>
            <a:off x="190711" y="288761"/>
            <a:ext cx="7309686" cy="414088"/>
          </a:xfrm>
        </p:spPr>
        <p:txBody>
          <a:bodyPr/>
          <a:lstStyle/>
          <a:p>
            <a:r>
              <a:rPr lang="en-US" dirty="0" smtClean="0"/>
              <a:t>He production cross-section of Fe (</a:t>
            </a:r>
            <a:r>
              <a:rPr lang="en-US" dirty="0" err="1" smtClean="0"/>
              <a:t>nat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>
            <a:off x="178875" y="845419"/>
            <a:ext cx="7415458" cy="0"/>
          </a:xfrm>
          <a:prstGeom prst="line">
            <a:avLst/>
          </a:prstGeom>
          <a:noFill/>
          <a:ln w="9525">
            <a:solidFill>
              <a:srgbClr val="2C84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966262"/>
            <a:ext cx="6884670" cy="52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-72169" y="64170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U. Fischer, KIT, </a:t>
            </a:r>
            <a:r>
              <a:rPr lang="en-GB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FENDL-3 Test Application to IFMIF </a:t>
            </a:r>
            <a:endParaRPr lang="en-GB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60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50" y="140875"/>
            <a:ext cx="6911975" cy="561975"/>
          </a:xfrm>
        </p:spPr>
        <p:txBody>
          <a:bodyPr/>
          <a:lstStyle/>
          <a:p>
            <a:r>
              <a:rPr lang="en-US" dirty="0" smtClean="0"/>
              <a:t>Impact of </a:t>
            </a:r>
            <a:r>
              <a:rPr lang="en-US" dirty="0" err="1" smtClean="0"/>
              <a:t>of</a:t>
            </a:r>
            <a:r>
              <a:rPr lang="en-US" dirty="0" smtClean="0"/>
              <a:t> (</a:t>
            </a:r>
            <a:r>
              <a:rPr lang="en-US" dirty="0" err="1" smtClean="0"/>
              <a:t>n,x</a:t>
            </a:r>
            <a:r>
              <a:rPr lang="en-US" dirty="0" err="1" smtClean="0">
                <a:latin typeface="Symbol" pitchFamily="18" charset="2"/>
              </a:rPr>
              <a:t>a</a:t>
            </a:r>
            <a:r>
              <a:rPr lang="en-US" dirty="0" smtClean="0"/>
              <a:t>) cross section of </a:t>
            </a:r>
            <a:r>
              <a:rPr lang="en-US" baseline="30000" dirty="0" smtClean="0"/>
              <a:t>56</a:t>
            </a:r>
            <a:r>
              <a:rPr lang="en-US" dirty="0" smtClean="0"/>
              <a:t>Fe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He/</a:t>
            </a:r>
            <a:r>
              <a:rPr lang="en-US" dirty="0" err="1" smtClean="0"/>
              <a:t>dpa</a:t>
            </a:r>
            <a:r>
              <a:rPr lang="en-US" dirty="0" smtClean="0"/>
              <a:t> ratio is one of the most important quantities for the material </a:t>
            </a:r>
            <a:r>
              <a:rPr lang="en-US" dirty="0" err="1" smtClean="0"/>
              <a:t>behaviour</a:t>
            </a:r>
            <a:r>
              <a:rPr lang="en-US" dirty="0" smtClean="0"/>
              <a:t> under irradiation</a:t>
            </a:r>
            <a:endParaRPr lang="en-US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281623"/>
              </p:ext>
            </p:extLst>
          </p:nvPr>
        </p:nvGraphicFramePr>
        <p:xfrm>
          <a:off x="267878" y="2531384"/>
          <a:ext cx="3995756" cy="303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824680"/>
              </p:ext>
            </p:extLst>
          </p:nvPr>
        </p:nvGraphicFramePr>
        <p:xfrm>
          <a:off x="4890094" y="2540909"/>
          <a:ext cx="3995756" cy="303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788601" y="1882218"/>
            <a:ext cx="3954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He/</a:t>
            </a:r>
            <a:r>
              <a:rPr lang="en-US" sz="16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dpa</a:t>
            </a:r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calculated with </a:t>
            </a:r>
            <a:r>
              <a:rPr lang="en-US" sz="1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6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n,xa</a:t>
            </a:r>
            <a:r>
              <a:rPr lang="en-US" sz="1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) cross section </a:t>
            </a:r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inFENDL-3/SLIB2 </a:t>
            </a:r>
            <a:r>
              <a:rPr lang="en-US" sz="1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233611" y="1882219"/>
            <a:ext cx="3592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He/</a:t>
            </a:r>
            <a:r>
              <a:rPr lang="en-US" sz="16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dpa</a:t>
            </a:r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calculated with </a:t>
            </a:r>
            <a:r>
              <a:rPr lang="en-US" sz="1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6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n,xa</a:t>
            </a:r>
            <a:r>
              <a:rPr lang="en-US" sz="1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) cross section </a:t>
            </a:r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 ENDF/B-VII.0 *</a:t>
            </a:r>
            <a:endParaRPr lang="en-US" sz="16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427098" y="5588459"/>
            <a:ext cx="464325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Difference of the He production is 12 – 15%</a:t>
            </a:r>
            <a:endParaRPr lang="en-US" dirty="0"/>
          </a:p>
        </p:txBody>
      </p:sp>
      <p:sp>
        <p:nvSpPr>
          <p:cNvPr id="13" name="Pfeil nach links und rechts 12"/>
          <p:cNvSpPr/>
          <p:nvPr/>
        </p:nvSpPr>
        <p:spPr>
          <a:xfrm>
            <a:off x="4056434" y="5063006"/>
            <a:ext cx="1118681" cy="379379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894945" y="3370393"/>
            <a:ext cx="2665378" cy="321013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5520096" y="3380121"/>
            <a:ext cx="2665378" cy="321013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feld 15"/>
          <p:cNvSpPr txBox="1"/>
          <p:nvPr/>
        </p:nvSpPr>
        <p:spPr>
          <a:xfrm>
            <a:off x="5522940" y="5992078"/>
            <a:ext cx="3400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 Using </a:t>
            </a: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dpa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cross section in LA150.</a:t>
            </a: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178875" y="845419"/>
            <a:ext cx="7415458" cy="0"/>
          </a:xfrm>
          <a:prstGeom prst="line">
            <a:avLst/>
          </a:prstGeom>
          <a:noFill/>
          <a:ln w="9525">
            <a:solidFill>
              <a:srgbClr val="2C84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Rechteck 17"/>
          <p:cNvSpPr/>
          <p:nvPr/>
        </p:nvSpPr>
        <p:spPr>
          <a:xfrm>
            <a:off x="-72169" y="64170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U. Fischer, KIT, </a:t>
            </a:r>
            <a:r>
              <a:rPr lang="en-GB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FENDL-3 Test Application to IFMIF </a:t>
            </a:r>
            <a:endParaRPr lang="en-GB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04500"/>
            <a:ext cx="6911975" cy="561975"/>
          </a:xfrm>
        </p:spPr>
        <p:txBody>
          <a:bodyPr/>
          <a:lstStyle/>
          <a:p>
            <a:r>
              <a:rPr lang="de-DE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Overview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5000"/>
              </a:spcBef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Test application of FENDL-3 neutron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data library for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IFMIF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neutronics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calculations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35000"/>
              </a:spcBef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Use of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McDeLicious-11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Monte Carlo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code and a new detailed Test Facility model converted from CAD by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McCad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software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35000"/>
              </a:spcBef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Calculations of n- and </a:t>
            </a:r>
            <a:r>
              <a:rPr lang="en-US" dirty="0">
                <a:latin typeface="Symbol" pitchFamily="18" charset="2"/>
                <a:ea typeface="Verdana" pitchFamily="34" charset="0"/>
                <a:cs typeface="Verdana" pitchFamily="34" charset="0"/>
              </a:rPr>
              <a:t>g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-fluxes, nuclear heating, gas production and displacement damage in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test rigs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Eurofer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specimens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spcBef>
                <a:spcPct val="35000"/>
              </a:spcBef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Shielding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calculations for assessment of biological dose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rate behind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thick concrete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walls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during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operation</a:t>
            </a:r>
          </a:p>
          <a:p>
            <a:pPr>
              <a:spcBef>
                <a:spcPct val="35000"/>
              </a:spcBef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Comparison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of  nuclear responses calculated with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FENDL-3 (SLIB-R2)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standard 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IFMIF library</a:t>
            </a:r>
          </a:p>
          <a:p>
            <a:pPr>
              <a:spcBef>
                <a:spcPct val="35000"/>
              </a:spcBef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Comparison of relevant cross-section data extracted from ACE data library   </a:t>
            </a:r>
          </a:p>
          <a:p>
            <a:endParaRPr lang="en-US" dirty="0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381000" y="990600"/>
            <a:ext cx="8305800" cy="0"/>
          </a:xfrm>
          <a:prstGeom prst="line">
            <a:avLst/>
          </a:prstGeom>
          <a:noFill/>
          <a:ln w="9525">
            <a:solidFill>
              <a:srgbClr val="2C84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Rechteck 7"/>
          <p:cNvSpPr/>
          <p:nvPr/>
        </p:nvSpPr>
        <p:spPr>
          <a:xfrm>
            <a:off x="-72169" y="64170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U. Fischer, KIT, </a:t>
            </a:r>
            <a:r>
              <a:rPr lang="en-GB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FENDL-3 Test Application to IFMIF </a:t>
            </a:r>
            <a:endParaRPr lang="en-GB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200622"/>
              </p:ext>
            </p:extLst>
          </p:nvPr>
        </p:nvGraphicFramePr>
        <p:xfrm>
          <a:off x="392113" y="1198563"/>
          <a:ext cx="8356600" cy="489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4308930" y="1734062"/>
            <a:ext cx="398057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Front wall : heavy concrete </a:t>
            </a:r>
          </a:p>
          <a:p>
            <a:r>
              <a:rPr lang="en-US" dirty="0" smtClean="0"/>
              <a:t>(density: 3.6 g/cc, thickness: 390 cm)</a:t>
            </a:r>
            <a:endParaRPr lang="en-US" dirty="0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178775" y="217875"/>
            <a:ext cx="7704316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dirty="0" smtClean="0"/>
              <a:t>IFMIF shielding calculations: neutron flux profile across Test Cell front wall</a:t>
            </a:r>
            <a:endParaRPr lang="en-US" sz="2000" dirty="0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178875" y="845419"/>
            <a:ext cx="7415458" cy="0"/>
          </a:xfrm>
          <a:prstGeom prst="line">
            <a:avLst/>
          </a:prstGeom>
          <a:noFill/>
          <a:ln w="9525">
            <a:solidFill>
              <a:srgbClr val="2C84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Rechteck 5"/>
          <p:cNvSpPr/>
          <p:nvPr/>
        </p:nvSpPr>
        <p:spPr>
          <a:xfrm>
            <a:off x="-72169" y="64170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U. Fischer, KIT, </a:t>
            </a:r>
            <a:r>
              <a:rPr lang="en-GB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FENDL-3 Test Application to IFMIF </a:t>
            </a:r>
            <a:endParaRPr lang="en-GB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4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509976"/>
              </p:ext>
            </p:extLst>
          </p:nvPr>
        </p:nvGraphicFramePr>
        <p:xfrm>
          <a:off x="392113" y="1198563"/>
          <a:ext cx="8356600" cy="489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el 1"/>
          <p:cNvSpPr txBox="1">
            <a:spLocks/>
          </p:cNvSpPr>
          <p:nvPr/>
        </p:nvSpPr>
        <p:spPr bwMode="auto">
          <a:xfrm>
            <a:off x="178775" y="217875"/>
            <a:ext cx="7704316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dirty="0" smtClean="0"/>
              <a:t>IFMIF shielding calculations: neutron flux profile across Test Cell front wall (linear scale)</a:t>
            </a:r>
            <a:endParaRPr lang="en-US" sz="2000" dirty="0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178875" y="845419"/>
            <a:ext cx="7415458" cy="0"/>
          </a:xfrm>
          <a:prstGeom prst="line">
            <a:avLst/>
          </a:prstGeom>
          <a:noFill/>
          <a:ln w="9525">
            <a:solidFill>
              <a:srgbClr val="2C84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Rechteck 4"/>
          <p:cNvSpPr/>
          <p:nvPr/>
        </p:nvSpPr>
        <p:spPr>
          <a:xfrm>
            <a:off x="-72169" y="64170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U. Fischer, KIT, </a:t>
            </a:r>
            <a:r>
              <a:rPr lang="en-GB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FENDL-3 Test Application to IFMIF </a:t>
            </a:r>
            <a:endParaRPr lang="en-GB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4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174792"/>
              </p:ext>
            </p:extLst>
          </p:nvPr>
        </p:nvGraphicFramePr>
        <p:xfrm>
          <a:off x="392113" y="1198563"/>
          <a:ext cx="8356600" cy="489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Gerade Verbindung mit Pfeil 7"/>
          <p:cNvCxnSpPr/>
          <p:nvPr/>
        </p:nvCxnSpPr>
        <p:spPr>
          <a:xfrm flipV="1">
            <a:off x="2295728" y="2067129"/>
            <a:ext cx="0" cy="13375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178875" y="845419"/>
            <a:ext cx="7415458" cy="0"/>
          </a:xfrm>
          <a:prstGeom prst="line">
            <a:avLst/>
          </a:prstGeom>
          <a:noFill/>
          <a:ln w="9525">
            <a:solidFill>
              <a:srgbClr val="2C84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178775" y="217875"/>
            <a:ext cx="7704316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dirty="0" smtClean="0"/>
              <a:t>IFMIF shielding calculations: Profile of biological dose rate across Test Cell front wall (linear scale)</a:t>
            </a:r>
            <a:endParaRPr lang="en-US" sz="2000" dirty="0"/>
          </a:p>
        </p:txBody>
      </p:sp>
      <p:sp>
        <p:nvSpPr>
          <p:cNvPr id="10" name="Rechteck 9"/>
          <p:cNvSpPr/>
          <p:nvPr/>
        </p:nvSpPr>
        <p:spPr>
          <a:xfrm>
            <a:off x="-72169" y="64170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U. Fischer, KIT, </a:t>
            </a:r>
            <a:r>
              <a:rPr lang="en-GB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FENDL-3 Test Application to IFMIF </a:t>
            </a:r>
            <a:endParaRPr lang="en-GB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4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FENDL-3, </a:t>
            </a:r>
            <a:r>
              <a:rPr lang="en-US" dirty="0" smtClean="0"/>
              <a:t>Release 2 test library, successfully applied for full IFMIF </a:t>
            </a:r>
            <a:r>
              <a:rPr lang="en-US" dirty="0" err="1" smtClean="0"/>
              <a:t>neutronics</a:t>
            </a:r>
            <a:r>
              <a:rPr lang="en-US" dirty="0" smtClean="0"/>
              <a:t> calculations (TTC model with all materials included).</a:t>
            </a:r>
          </a:p>
          <a:p>
            <a:r>
              <a:rPr lang="en-US" dirty="0" smtClean="0"/>
              <a:t>FENDL-3, R2, ACE data library, with some modifications in routine use for IFMIF design and shielding analyses – it works.  </a:t>
            </a:r>
          </a:p>
          <a:p>
            <a:r>
              <a:rPr lang="en-US" dirty="0" smtClean="0"/>
              <a:t>High energy extension for H-1 data essential for shielding calculations – works with new prepared </a:t>
            </a:r>
            <a:r>
              <a:rPr lang="en-US" dirty="0" smtClean="0"/>
              <a:t>for </a:t>
            </a:r>
            <a:r>
              <a:rPr lang="en-US" dirty="0" smtClean="0"/>
              <a:t>Release 3. </a:t>
            </a:r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ajor </a:t>
            </a:r>
            <a:r>
              <a:rPr lang="en-US" dirty="0"/>
              <a:t>concern is </a:t>
            </a:r>
            <a:r>
              <a:rPr lang="en-US" dirty="0" smtClean="0"/>
              <a:t>on the </a:t>
            </a:r>
            <a:r>
              <a:rPr lang="en-US" dirty="0"/>
              <a:t>Fe-56 data in </a:t>
            </a:r>
            <a:r>
              <a:rPr lang="en-US" dirty="0" smtClean="0"/>
              <a:t>FENDL-3. </a:t>
            </a:r>
          </a:p>
          <a:p>
            <a:pPr lvl="1"/>
            <a:r>
              <a:rPr lang="en-US" dirty="0" smtClean="0"/>
              <a:t>Still </a:t>
            </a:r>
            <a:r>
              <a:rPr lang="en-US" dirty="0"/>
              <a:t>a matching problem at 20 MeV in the </a:t>
            </a:r>
            <a:r>
              <a:rPr lang="en-US" dirty="0" err="1"/>
              <a:t>dpa</a:t>
            </a:r>
            <a:r>
              <a:rPr lang="en-US" dirty="0"/>
              <a:t> cross section, which gives about 20 % smaller values than with </a:t>
            </a:r>
            <a:r>
              <a:rPr lang="en-US" dirty="0" smtClean="0"/>
              <a:t>LA150.</a:t>
            </a:r>
          </a:p>
          <a:p>
            <a:pPr lvl="1"/>
            <a:r>
              <a:rPr lang="en-US" dirty="0" smtClean="0"/>
              <a:t>There is </a:t>
            </a:r>
            <a:r>
              <a:rPr lang="en-US" dirty="0" smtClean="0"/>
              <a:t>a significant difference </a:t>
            </a:r>
            <a:r>
              <a:rPr lang="en-US" dirty="0"/>
              <a:t>of the He-4 production cross section </a:t>
            </a:r>
            <a:r>
              <a:rPr lang="en-US" dirty="0" smtClean="0"/>
              <a:t>as compared to the measured data at LANCE/LANL (R. </a:t>
            </a:r>
            <a:r>
              <a:rPr lang="en-US" dirty="0" err="1" smtClean="0"/>
              <a:t>Haight</a:t>
            </a:r>
            <a:r>
              <a:rPr lang="en-US" dirty="0" smtClean="0"/>
              <a:t> et al.).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911975" cy="56197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Summary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-72169" y="64170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U. Fischer, KIT, </a:t>
            </a:r>
            <a:r>
              <a:rPr lang="en-GB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FENDL-3 Test Application to IFMIF </a:t>
            </a:r>
            <a:endParaRPr lang="en-GB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5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4373" y="517357"/>
            <a:ext cx="6911975" cy="561975"/>
          </a:xfrm>
        </p:spPr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CAD Model of IFMIF Target and Test Cell (TTC) including vessel, Target assembly, concrete cover, Test Modules and pipes (2010)</a:t>
            </a:r>
          </a:p>
        </p:txBody>
      </p:sp>
      <p:pic>
        <p:nvPicPr>
          <p:cNvPr id="132099" name="Picture 3" descr="Concrete_cover+pipes+vessel+targetassembly+lftm+hft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3" r="11450"/>
          <a:stretch>
            <a:fillRect/>
          </a:stretch>
        </p:blipFill>
        <p:spPr bwMode="auto">
          <a:xfrm>
            <a:off x="211755" y="1886551"/>
            <a:ext cx="4297830" cy="400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essel+Target+HFTM+MFTM+LFTM_enlarg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2" r="16884"/>
          <a:stretch>
            <a:fillRect/>
          </a:stretch>
        </p:blipFill>
        <p:spPr bwMode="auto">
          <a:xfrm>
            <a:off x="4649001" y="1896176"/>
            <a:ext cx="3885397" cy="39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313625" y="1211975"/>
            <a:ext cx="8305800" cy="0"/>
          </a:xfrm>
          <a:prstGeom prst="line">
            <a:avLst/>
          </a:prstGeom>
          <a:noFill/>
          <a:ln w="9525">
            <a:solidFill>
              <a:srgbClr val="2C84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Rechteck 8"/>
          <p:cNvSpPr/>
          <p:nvPr/>
        </p:nvSpPr>
        <p:spPr>
          <a:xfrm>
            <a:off x="-72169" y="64170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U. Fischer, KIT, </a:t>
            </a:r>
            <a:r>
              <a:rPr lang="en-GB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FENDL-3 Test Application to IFMIF </a:t>
            </a:r>
            <a:endParaRPr lang="en-GB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780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24" descr="PLOT WINDOW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9" t="9829" r="15724" b="6436"/>
          <a:stretch/>
        </p:blipFill>
        <p:spPr>
          <a:xfrm>
            <a:off x="1417416" y="1265373"/>
            <a:ext cx="4296943" cy="5124302"/>
          </a:xfrm>
        </p:spPr>
      </p:pic>
      <p:sp>
        <p:nvSpPr>
          <p:cNvPr id="7" name="Textfeld 33"/>
          <p:cNvSpPr txBox="1"/>
          <p:nvPr/>
        </p:nvSpPr>
        <p:spPr>
          <a:xfrm>
            <a:off x="4043731" y="4029288"/>
            <a:ext cx="587375" cy="2778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LFTM</a:t>
            </a:r>
          </a:p>
        </p:txBody>
      </p:sp>
      <p:cxnSp>
        <p:nvCxnSpPr>
          <p:cNvPr id="8" name="Gerade Verbindung mit Pfeil 38"/>
          <p:cNvCxnSpPr>
            <a:stCxn id="9" idx="1"/>
          </p:cNvCxnSpPr>
          <p:nvPr/>
        </p:nvCxnSpPr>
        <p:spPr>
          <a:xfrm flipH="1" flipV="1">
            <a:off x="3626218" y="5254838"/>
            <a:ext cx="711200" cy="139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Textfeld 39"/>
          <p:cNvSpPr txBox="1"/>
          <p:nvPr/>
        </p:nvSpPr>
        <p:spPr>
          <a:xfrm>
            <a:off x="4337418" y="5254838"/>
            <a:ext cx="773113" cy="2778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/>
                </a:solidFill>
              </a:rPr>
              <a:t>Graphite</a:t>
            </a:r>
          </a:p>
        </p:txBody>
      </p:sp>
      <p:cxnSp>
        <p:nvCxnSpPr>
          <p:cNvPr id="10" name="Gerade Verbindung mit Pfeil 38"/>
          <p:cNvCxnSpPr/>
          <p:nvPr/>
        </p:nvCxnSpPr>
        <p:spPr>
          <a:xfrm flipV="1">
            <a:off x="4845418" y="4503950"/>
            <a:ext cx="169863" cy="750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Gerade Verbindung mit Pfeil 36"/>
          <p:cNvCxnSpPr/>
          <p:nvPr/>
        </p:nvCxnSpPr>
        <p:spPr>
          <a:xfrm>
            <a:off x="897306" y="3822913"/>
            <a:ext cx="23352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36"/>
          <p:cNvCxnSpPr/>
          <p:nvPr/>
        </p:nvCxnSpPr>
        <p:spPr>
          <a:xfrm>
            <a:off x="897306" y="3822913"/>
            <a:ext cx="23352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7"/>
          <p:cNvCxnSpPr/>
          <p:nvPr/>
        </p:nvCxnSpPr>
        <p:spPr>
          <a:xfrm>
            <a:off x="1945056" y="2149688"/>
            <a:ext cx="585787" cy="334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Textfeld 8"/>
          <p:cNvSpPr txBox="1"/>
          <p:nvPr/>
        </p:nvSpPr>
        <p:spPr>
          <a:xfrm>
            <a:off x="1052881" y="1852825"/>
            <a:ext cx="1128712" cy="2778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/>
                </a:solidFill>
              </a:rPr>
              <a:t>Liquid Lithium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3097581" y="1705188"/>
            <a:ext cx="293687" cy="1839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2770556" y="1427375"/>
            <a:ext cx="612775" cy="2778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HFTM</a:t>
            </a:r>
          </a:p>
        </p:txBody>
      </p:sp>
      <p:sp>
        <p:nvSpPr>
          <p:cNvPr id="17" name="Textfeld 17"/>
          <p:cNvSpPr txBox="1"/>
          <p:nvPr/>
        </p:nvSpPr>
        <p:spPr>
          <a:xfrm>
            <a:off x="3499218" y="1336888"/>
            <a:ext cx="612775" cy="276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CFTM</a:t>
            </a:r>
          </a:p>
        </p:txBody>
      </p:sp>
      <p:sp>
        <p:nvSpPr>
          <p:cNvPr id="18" name="Textfeld 18"/>
          <p:cNvSpPr txBox="1"/>
          <p:nvPr/>
        </p:nvSpPr>
        <p:spPr>
          <a:xfrm>
            <a:off x="3940543" y="2011575"/>
            <a:ext cx="1662113" cy="2778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Moderator (Tungsten)</a:t>
            </a:r>
          </a:p>
        </p:txBody>
      </p:sp>
      <p:sp>
        <p:nvSpPr>
          <p:cNvPr id="19" name="Textfeld 22"/>
          <p:cNvSpPr txBox="1"/>
          <p:nvPr/>
        </p:nvSpPr>
        <p:spPr>
          <a:xfrm>
            <a:off x="4354881" y="2484650"/>
            <a:ext cx="609600" cy="2778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TRTM</a:t>
            </a:r>
          </a:p>
        </p:txBody>
      </p:sp>
      <p:cxnSp>
        <p:nvCxnSpPr>
          <p:cNvPr id="20" name="Gerade Verbindung mit Pfeil 24"/>
          <p:cNvCxnSpPr>
            <a:stCxn id="17" idx="2"/>
          </p:cNvCxnSpPr>
          <p:nvPr/>
        </p:nvCxnSpPr>
        <p:spPr>
          <a:xfrm flipH="1">
            <a:off x="3632568" y="1613113"/>
            <a:ext cx="173038" cy="1954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Gerade Verbindung mit Pfeil 27"/>
          <p:cNvCxnSpPr/>
          <p:nvPr/>
        </p:nvCxnSpPr>
        <p:spPr>
          <a:xfrm flipH="1">
            <a:off x="3699243" y="2289388"/>
            <a:ext cx="635000" cy="1420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Gerade Verbindung mit Pfeil 31"/>
          <p:cNvCxnSpPr>
            <a:stCxn id="19" idx="2"/>
          </p:cNvCxnSpPr>
          <p:nvPr/>
        </p:nvCxnSpPr>
        <p:spPr>
          <a:xfrm flipH="1">
            <a:off x="3940543" y="2762463"/>
            <a:ext cx="719138" cy="1060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Textfeld 37"/>
          <p:cNvSpPr txBox="1"/>
          <p:nvPr/>
        </p:nvSpPr>
        <p:spPr>
          <a:xfrm>
            <a:off x="60693" y="3638763"/>
            <a:ext cx="992188" cy="368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D beam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835104" y="5070985"/>
            <a:ext cx="1981633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Total: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17520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cells,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3243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surfaces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5" name="Grafik 24" descr="PLOT WINDOW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8" t="22016" r="14548" b="7585"/>
          <a:stretch/>
        </p:blipFill>
        <p:spPr>
          <a:xfrm>
            <a:off x="6050042" y="1705188"/>
            <a:ext cx="2766695" cy="3284002"/>
          </a:xfrm>
          <a:prstGeom prst="rect">
            <a:avLst/>
          </a:prstGeom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9625" y="228609"/>
            <a:ext cx="6911975" cy="561975"/>
          </a:xfrm>
        </p:spPr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Converted IFMIF TTC model visualised by MCNP plotter (2D cuts)</a:t>
            </a:r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>
            <a:off x="169250" y="874294"/>
            <a:ext cx="7376954" cy="0"/>
          </a:xfrm>
          <a:prstGeom prst="line">
            <a:avLst/>
          </a:prstGeom>
          <a:noFill/>
          <a:ln w="9525">
            <a:solidFill>
              <a:srgbClr val="2C84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Textfeld 27"/>
          <p:cNvSpPr txBox="1"/>
          <p:nvPr/>
        </p:nvSpPr>
        <p:spPr>
          <a:xfrm>
            <a:off x="168209" y="1013037"/>
            <a:ext cx="3775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Target </a:t>
            </a:r>
            <a:r>
              <a:rPr lang="de-DE" dirty="0" err="1" smtClean="0"/>
              <a:t>and</a:t>
            </a:r>
            <a:r>
              <a:rPr lang="de-DE" dirty="0" smtClean="0"/>
              <a:t> Test Module Region  </a:t>
            </a:r>
            <a:endParaRPr lang="en-GB" dirty="0"/>
          </a:p>
        </p:txBody>
      </p:sp>
      <p:sp>
        <p:nvSpPr>
          <p:cNvPr id="29" name="Textfeld 28"/>
          <p:cNvSpPr txBox="1"/>
          <p:nvPr/>
        </p:nvSpPr>
        <p:spPr>
          <a:xfrm>
            <a:off x="6254368" y="1196949"/>
            <a:ext cx="1801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Full</a:t>
            </a:r>
            <a:r>
              <a:rPr lang="de-DE" dirty="0" smtClean="0"/>
              <a:t> TTC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endParaRPr lang="en-GB" dirty="0"/>
          </a:p>
        </p:txBody>
      </p:sp>
      <p:sp>
        <p:nvSpPr>
          <p:cNvPr id="30" name="Rechteck 29"/>
          <p:cNvSpPr/>
          <p:nvPr/>
        </p:nvSpPr>
        <p:spPr>
          <a:xfrm>
            <a:off x="-72169" y="64170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U. Fischer, KIT, </a:t>
            </a:r>
            <a:r>
              <a:rPr lang="en-GB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FENDL-3 Test Application to IFMIF </a:t>
            </a:r>
            <a:endParaRPr lang="en-GB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985486" y="1104764"/>
            <a:ext cx="6803528" cy="4981746"/>
            <a:chOff x="1106624" y="789544"/>
            <a:chExt cx="6803528" cy="4981746"/>
          </a:xfrm>
        </p:grpSpPr>
        <p:pic>
          <p:nvPicPr>
            <p:cNvPr id="7" name="Grafik 6" descr="PLOT WINDOW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15" t="12275" r="7188" b="7561"/>
            <a:stretch/>
          </p:blipFill>
          <p:spPr>
            <a:xfrm>
              <a:off x="2437434" y="2408376"/>
              <a:ext cx="3341596" cy="3362914"/>
            </a:xfrm>
            <a:prstGeom prst="rect">
              <a:avLst/>
            </a:prstGeom>
          </p:spPr>
        </p:pic>
        <p:cxnSp>
          <p:nvCxnSpPr>
            <p:cNvPr id="8" name="直線コネクタ 6"/>
            <p:cNvCxnSpPr/>
            <p:nvPr/>
          </p:nvCxnSpPr>
          <p:spPr>
            <a:xfrm>
              <a:off x="1619672" y="2492896"/>
              <a:ext cx="6276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矢印コネクタ 19"/>
            <p:cNvCxnSpPr/>
            <p:nvPr/>
          </p:nvCxnSpPr>
          <p:spPr>
            <a:xfrm flipV="1">
              <a:off x="2374558" y="2504380"/>
              <a:ext cx="0" cy="676010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テキスト ボックス 20"/>
            <p:cNvSpPr txBox="1"/>
            <p:nvPr/>
          </p:nvSpPr>
          <p:spPr>
            <a:xfrm>
              <a:off x="1327556" y="2657719"/>
              <a:ext cx="941283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250 cm</a:t>
              </a:r>
              <a:endParaRPr lang="ja-JP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直線コネクタ 6"/>
            <p:cNvCxnSpPr/>
            <p:nvPr/>
          </p:nvCxnSpPr>
          <p:spPr>
            <a:xfrm>
              <a:off x="1619672" y="3165998"/>
              <a:ext cx="38551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echteck 11"/>
            <p:cNvSpPr/>
            <p:nvPr/>
          </p:nvSpPr>
          <p:spPr bwMode="auto">
            <a:xfrm>
              <a:off x="2562164" y="789544"/>
              <a:ext cx="3161867" cy="169613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67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472204" y="1450117"/>
              <a:ext cx="1208985" cy="3385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1001">
              <a:schemeClr val="lt1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Access cell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hteck 13"/>
            <p:cNvSpPr/>
            <p:nvPr/>
          </p:nvSpPr>
          <p:spPr bwMode="auto">
            <a:xfrm>
              <a:off x="5724031" y="2613654"/>
              <a:ext cx="2186121" cy="196817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67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5796136" y="3320195"/>
              <a:ext cx="2067994" cy="5847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1001">
              <a:schemeClr val="lt1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Access/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Maintenance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Room 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Gerade Verbindung mit Pfeil 15"/>
            <p:cNvCxnSpPr/>
            <p:nvPr/>
          </p:nvCxnSpPr>
          <p:spPr bwMode="auto">
            <a:xfrm>
              <a:off x="4651448" y="4060484"/>
              <a:ext cx="1058542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  <a:effectLst/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hteck 16"/>
            <p:cNvSpPr/>
            <p:nvPr/>
          </p:nvSpPr>
          <p:spPr>
            <a:xfrm>
              <a:off x="1106624" y="2152820"/>
              <a:ext cx="14798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400" dirty="0">
                  <a:latin typeface="Arial" pitchFamily="34" charset="0"/>
                  <a:cs typeface="Arial" pitchFamily="34" charset="0"/>
                </a:rPr>
                <a:t>Access cell floor</a:t>
              </a:r>
              <a:endParaRPr lang="ja-JP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1125737" y="3244334"/>
              <a:ext cx="138948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400" dirty="0">
                  <a:latin typeface="Arial" pitchFamily="34" charset="0"/>
                  <a:cs typeface="Arial" pitchFamily="34" charset="0"/>
                </a:rPr>
                <a:t>Test cell ceiling</a:t>
              </a:r>
              <a:endParaRPr lang="ja-JP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4797312" y="4110907"/>
              <a:ext cx="9412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400 cm</a:t>
              </a:r>
              <a:endParaRPr lang="ja-JP" alt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50" y="209359"/>
            <a:ext cx="6911975" cy="561975"/>
          </a:xfrm>
        </p:spPr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Dedicated TTC model for IFMF shielding calculations</a:t>
            </a:r>
          </a:p>
        </p:txBody>
      </p:sp>
      <p:sp>
        <p:nvSpPr>
          <p:cNvPr id="21" name="Rechteck 20"/>
          <p:cNvSpPr/>
          <p:nvPr/>
        </p:nvSpPr>
        <p:spPr>
          <a:xfrm>
            <a:off x="-72169" y="64170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U. Fischer, KIT, </a:t>
            </a:r>
            <a:r>
              <a:rPr lang="en-GB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FENDL-3 Test Application to IFMIF </a:t>
            </a:r>
            <a:endParaRPr lang="en-GB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169250" y="874294"/>
            <a:ext cx="7376954" cy="0"/>
          </a:xfrm>
          <a:prstGeom prst="line">
            <a:avLst/>
          </a:prstGeom>
          <a:noFill/>
          <a:ln w="9525">
            <a:solidFill>
              <a:srgbClr val="2C84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40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11" descr="PLOT WINDOW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9299" r="4732" b="7621"/>
          <a:stretch/>
        </p:blipFill>
        <p:spPr>
          <a:xfrm>
            <a:off x="2156280" y="1461201"/>
            <a:ext cx="4163439" cy="4066163"/>
          </a:xfrm>
        </p:spPr>
      </p:pic>
      <p:cxnSp>
        <p:nvCxnSpPr>
          <p:cNvPr id="7" name="Gerade Verbindung 6"/>
          <p:cNvCxnSpPr/>
          <p:nvPr/>
        </p:nvCxnSpPr>
        <p:spPr>
          <a:xfrm>
            <a:off x="1899017" y="3528722"/>
            <a:ext cx="50780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573013" y="3344056"/>
            <a:ext cx="132600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Beam level</a:t>
            </a:r>
            <a:endParaRPr lang="en-US" dirty="0"/>
          </a:p>
        </p:txBody>
      </p:sp>
      <p:cxnSp>
        <p:nvCxnSpPr>
          <p:cNvPr id="9" name="Gerade Verbindung mit Pfeil 8"/>
          <p:cNvCxnSpPr>
            <a:stCxn id="10" idx="1"/>
          </p:cNvCxnSpPr>
          <p:nvPr/>
        </p:nvCxnSpPr>
        <p:spPr>
          <a:xfrm flipH="1">
            <a:off x="4277173" y="2366888"/>
            <a:ext cx="962197" cy="562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239370" y="2228388"/>
            <a:ext cx="2393604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Specimen (</a:t>
            </a:r>
            <a:r>
              <a:rPr lang="en-US" sz="1200" dirty="0" err="1" smtClean="0"/>
              <a:t>Eurofer</a:t>
            </a:r>
            <a:r>
              <a:rPr lang="en-US" sz="1200" dirty="0" smtClean="0"/>
              <a:t> &amp; </a:t>
            </a:r>
            <a:r>
              <a:rPr lang="en-US" sz="1200" dirty="0" err="1" smtClean="0"/>
              <a:t>NaK</a:t>
            </a:r>
            <a:r>
              <a:rPr lang="en-US" sz="1200" dirty="0" smtClean="0"/>
              <a:t> filling)</a:t>
            </a:r>
            <a:endParaRPr lang="en-US" sz="1200" dirty="0"/>
          </a:p>
        </p:txBody>
      </p:sp>
      <p:sp>
        <p:nvSpPr>
          <p:cNvPr id="11" name="Textfeld 8"/>
          <p:cNvSpPr txBox="1"/>
          <p:nvPr/>
        </p:nvSpPr>
        <p:spPr>
          <a:xfrm>
            <a:off x="2533991" y="2366888"/>
            <a:ext cx="114589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Lithium Target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277173" y="1272100"/>
            <a:ext cx="612775" cy="2778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HFTM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787146" y="5657192"/>
            <a:ext cx="4002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Eurofer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NaK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= 74:26 (volume ratio)</a:t>
            </a:r>
          </a:p>
          <a:p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Na:K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= 22:78 (weight ratio)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59469" y="375395"/>
            <a:ext cx="6911975" cy="39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000" dirty="0"/>
              <a:t>IFMIF TTC </a:t>
            </a:r>
            <a:r>
              <a:rPr lang="en-GB" sz="2000" dirty="0" smtClean="0"/>
              <a:t>model: HFTM module section (vertical cut)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69250" y="874294"/>
            <a:ext cx="7376954" cy="0"/>
          </a:xfrm>
          <a:prstGeom prst="line">
            <a:avLst/>
          </a:prstGeom>
          <a:noFill/>
          <a:ln w="9525">
            <a:solidFill>
              <a:srgbClr val="2C84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Rechteck 15"/>
          <p:cNvSpPr/>
          <p:nvPr/>
        </p:nvSpPr>
        <p:spPr>
          <a:xfrm>
            <a:off x="-72169" y="64170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U. Fischer, KIT, </a:t>
            </a:r>
            <a:r>
              <a:rPr lang="en-GB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FENDL-3 Test Application to IFMIF </a:t>
            </a:r>
            <a:endParaRPr lang="en-GB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nhaltsplatzhalter 18" descr="PLOT WINDOW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5" t="10095" r="5816" b="6627"/>
          <a:stretch/>
        </p:blipFill>
        <p:spPr>
          <a:xfrm>
            <a:off x="2618177" y="1671708"/>
            <a:ext cx="4056434" cy="4075889"/>
          </a:xfrm>
        </p:spPr>
      </p:pic>
      <p:sp>
        <p:nvSpPr>
          <p:cNvPr id="7" name="Rechteck 6"/>
          <p:cNvSpPr/>
          <p:nvPr/>
        </p:nvSpPr>
        <p:spPr>
          <a:xfrm>
            <a:off x="2730376" y="3219445"/>
            <a:ext cx="3870664" cy="95878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3328893" y="2923089"/>
            <a:ext cx="0" cy="15516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769288" y="3428241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8.1 cm</a:t>
            </a:r>
            <a:endParaRPr lang="en-US" sz="1100" dirty="0"/>
          </a:p>
        </p:txBody>
      </p:sp>
      <p:sp>
        <p:nvSpPr>
          <p:cNvPr id="12" name="Textfeld 11"/>
          <p:cNvSpPr txBox="1"/>
          <p:nvPr/>
        </p:nvSpPr>
        <p:spPr>
          <a:xfrm>
            <a:off x="6756946" y="3188544"/>
            <a:ext cx="1348446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Beam footprint</a:t>
            </a:r>
            <a:endParaRPr lang="en-US" sz="1400" dirty="0"/>
          </a:p>
        </p:txBody>
      </p:sp>
      <p:cxnSp>
        <p:nvCxnSpPr>
          <p:cNvPr id="15" name="Gerade Verbindung 14"/>
          <p:cNvCxnSpPr/>
          <p:nvPr/>
        </p:nvCxnSpPr>
        <p:spPr>
          <a:xfrm>
            <a:off x="2322003" y="3700317"/>
            <a:ext cx="50780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995999" y="3515651"/>
            <a:ext cx="132600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Beam level</a:t>
            </a:r>
            <a:endParaRPr lang="en-US" dirty="0"/>
          </a:p>
        </p:txBody>
      </p:sp>
      <p:cxnSp>
        <p:nvCxnSpPr>
          <p:cNvPr id="17" name="Gerade Verbindung mit Pfeil 16"/>
          <p:cNvCxnSpPr>
            <a:stCxn id="18" idx="1"/>
          </p:cNvCxnSpPr>
          <p:nvPr/>
        </p:nvCxnSpPr>
        <p:spPr>
          <a:xfrm flipH="1">
            <a:off x="5012275" y="2128193"/>
            <a:ext cx="712039" cy="1003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724314" y="1989693"/>
            <a:ext cx="2393604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Specimen (</a:t>
            </a:r>
            <a:r>
              <a:rPr lang="en-US" sz="1200" dirty="0" err="1" smtClean="0"/>
              <a:t>Eurofer</a:t>
            </a:r>
            <a:r>
              <a:rPr lang="en-US" sz="1200" dirty="0" smtClean="0"/>
              <a:t> &amp; </a:t>
            </a:r>
            <a:r>
              <a:rPr lang="en-US" sz="1200" dirty="0" err="1" smtClean="0"/>
              <a:t>NaK</a:t>
            </a:r>
            <a:r>
              <a:rPr lang="en-US" sz="1200" dirty="0" smtClean="0"/>
              <a:t> filling)</a:t>
            </a:r>
            <a:endParaRPr lang="en-US" sz="1200" dirty="0"/>
          </a:p>
        </p:txBody>
      </p:sp>
      <p:cxnSp>
        <p:nvCxnSpPr>
          <p:cNvPr id="20" name="Gerade Verbindung mit Pfeil 19"/>
          <p:cNvCxnSpPr>
            <a:stCxn id="21" idx="1"/>
          </p:cNvCxnSpPr>
          <p:nvPr/>
        </p:nvCxnSpPr>
        <p:spPr>
          <a:xfrm flipH="1">
            <a:off x="5724314" y="2631394"/>
            <a:ext cx="561051" cy="500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6285365" y="2492894"/>
            <a:ext cx="1832553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Heater (</a:t>
            </a:r>
            <a:r>
              <a:rPr lang="en-US" sz="1200" dirty="0" err="1" smtClean="0"/>
              <a:t>Eurofer</a:t>
            </a:r>
            <a:r>
              <a:rPr lang="en-US" sz="1200" dirty="0" smtClean="0"/>
              <a:t> &amp; </a:t>
            </a:r>
            <a:r>
              <a:rPr lang="en-US" sz="1200" dirty="0" err="1" smtClean="0"/>
              <a:t>NiCr</a:t>
            </a:r>
            <a:r>
              <a:rPr lang="en-US" sz="1200" dirty="0" smtClean="0"/>
              <a:t>) 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59469" y="375395"/>
            <a:ext cx="6911975" cy="39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000" dirty="0"/>
              <a:t>IFMIF TTC </a:t>
            </a:r>
            <a:r>
              <a:rPr lang="en-GB" sz="2000" dirty="0" smtClean="0"/>
              <a:t>model: HFTM module front view (vertical cut)</a:t>
            </a: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169250" y="874294"/>
            <a:ext cx="7376954" cy="0"/>
          </a:xfrm>
          <a:prstGeom prst="line">
            <a:avLst/>
          </a:prstGeom>
          <a:noFill/>
          <a:ln w="9525">
            <a:solidFill>
              <a:srgbClr val="2C84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Rechteck 23"/>
          <p:cNvSpPr/>
          <p:nvPr/>
        </p:nvSpPr>
        <p:spPr>
          <a:xfrm>
            <a:off x="-72169" y="64170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U. Fischer, KIT, </a:t>
            </a:r>
            <a:r>
              <a:rPr lang="en-GB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FENDL-3 Test Application to IFMIF </a:t>
            </a:r>
            <a:endParaRPr lang="en-GB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35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PLOT WINDOW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3" t="9828" r="5372" b="5578"/>
          <a:stretch/>
        </p:blipFill>
        <p:spPr>
          <a:xfrm>
            <a:off x="1957502" y="1135856"/>
            <a:ext cx="4981569" cy="5106891"/>
          </a:xfrm>
        </p:spPr>
      </p:pic>
      <p:sp>
        <p:nvSpPr>
          <p:cNvPr id="9" name="Textfeld 39"/>
          <p:cNvSpPr txBox="1"/>
          <p:nvPr/>
        </p:nvSpPr>
        <p:spPr>
          <a:xfrm>
            <a:off x="6439719" y="3676650"/>
            <a:ext cx="773113" cy="2778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/>
                </a:solidFill>
              </a:rPr>
              <a:t>Graphite</a:t>
            </a:r>
          </a:p>
        </p:txBody>
      </p:sp>
      <p:sp>
        <p:nvSpPr>
          <p:cNvPr id="14" name="Textfeld 8"/>
          <p:cNvSpPr txBox="1"/>
          <p:nvPr/>
        </p:nvSpPr>
        <p:spPr>
          <a:xfrm>
            <a:off x="1545030" y="2268510"/>
            <a:ext cx="114589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Lithium Target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546459" y="1560511"/>
            <a:ext cx="612775" cy="2778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HFTM</a:t>
            </a:r>
          </a:p>
        </p:txBody>
      </p:sp>
      <p:sp>
        <p:nvSpPr>
          <p:cNvPr id="17" name="Textfeld 17"/>
          <p:cNvSpPr txBox="1"/>
          <p:nvPr/>
        </p:nvSpPr>
        <p:spPr>
          <a:xfrm>
            <a:off x="3630954" y="1096167"/>
            <a:ext cx="1585692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Specimens of CFTM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8" name="Textfeld 18"/>
          <p:cNvSpPr txBox="1"/>
          <p:nvPr/>
        </p:nvSpPr>
        <p:spPr>
          <a:xfrm>
            <a:off x="3939122" y="4702575"/>
            <a:ext cx="107273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W moderator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9" name="Textfeld 22"/>
          <p:cNvSpPr txBox="1"/>
          <p:nvPr/>
        </p:nvSpPr>
        <p:spPr>
          <a:xfrm>
            <a:off x="4761021" y="2709068"/>
            <a:ext cx="609600" cy="2778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TRTM</a:t>
            </a:r>
          </a:p>
        </p:txBody>
      </p:sp>
      <p:cxnSp>
        <p:nvCxnSpPr>
          <p:cNvPr id="20" name="Gerade Verbindung mit Pfeil 24"/>
          <p:cNvCxnSpPr>
            <a:stCxn id="17" idx="2"/>
          </p:cNvCxnSpPr>
          <p:nvPr/>
        </p:nvCxnSpPr>
        <p:spPr>
          <a:xfrm flipH="1">
            <a:off x="3762485" y="1373166"/>
            <a:ext cx="661315" cy="1478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mit Pfeil 31"/>
          <p:cNvCxnSpPr>
            <a:stCxn id="19" idx="2"/>
          </p:cNvCxnSpPr>
          <p:nvPr/>
        </p:nvCxnSpPr>
        <p:spPr>
          <a:xfrm>
            <a:off x="5065821" y="2986881"/>
            <a:ext cx="150825" cy="2524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mit Pfeil 24"/>
          <p:cNvCxnSpPr>
            <a:stCxn id="17" idx="2"/>
          </p:cNvCxnSpPr>
          <p:nvPr/>
        </p:nvCxnSpPr>
        <p:spPr>
          <a:xfrm flipH="1">
            <a:off x="3762485" y="1373166"/>
            <a:ext cx="661315" cy="22256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mit Pfeil 24"/>
          <p:cNvCxnSpPr>
            <a:stCxn id="17" idx="2"/>
          </p:cNvCxnSpPr>
          <p:nvPr/>
        </p:nvCxnSpPr>
        <p:spPr>
          <a:xfrm flipH="1">
            <a:off x="3762485" y="1373166"/>
            <a:ext cx="661315" cy="29575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echteck 50"/>
          <p:cNvSpPr/>
          <p:nvPr/>
        </p:nvSpPr>
        <p:spPr>
          <a:xfrm>
            <a:off x="3355921" y="1560513"/>
            <a:ext cx="2014700" cy="421044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feld 17"/>
          <p:cNvSpPr txBox="1"/>
          <p:nvPr/>
        </p:nvSpPr>
        <p:spPr>
          <a:xfrm>
            <a:off x="4086197" y="5447591"/>
            <a:ext cx="630301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MFTM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4" name="Pfeil nach rechts 53"/>
          <p:cNvSpPr/>
          <p:nvPr/>
        </p:nvSpPr>
        <p:spPr>
          <a:xfrm>
            <a:off x="1614597" y="2847975"/>
            <a:ext cx="838200" cy="1657350"/>
          </a:xfrm>
          <a:prstGeom prst="rightArrow">
            <a:avLst>
              <a:gd name="adj1" fmla="val 7413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noAutofit/>
          </a:bodyPr>
          <a:lstStyle/>
          <a:p>
            <a:pPr algn="ctr"/>
            <a:r>
              <a:rPr lang="en-US" dirty="0" smtClean="0"/>
              <a:t>d-beam</a:t>
            </a:r>
            <a:endParaRPr lang="en-US" dirty="0"/>
          </a:p>
        </p:txBody>
      </p:sp>
      <p:sp>
        <p:nvSpPr>
          <p:cNvPr id="57" name="Rechteck 56"/>
          <p:cNvSpPr/>
          <p:nvPr/>
        </p:nvSpPr>
        <p:spPr>
          <a:xfrm>
            <a:off x="5396021" y="979488"/>
            <a:ext cx="845435" cy="5287962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feld 17"/>
          <p:cNvSpPr txBox="1"/>
          <p:nvPr/>
        </p:nvSpPr>
        <p:spPr>
          <a:xfrm>
            <a:off x="5525752" y="5938452"/>
            <a:ext cx="587019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LFTM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60" name="Gerade Verbindung mit Pfeil 24"/>
          <p:cNvCxnSpPr/>
          <p:nvPr/>
        </p:nvCxnSpPr>
        <p:spPr>
          <a:xfrm flipH="1">
            <a:off x="6355556" y="3954462"/>
            <a:ext cx="414821" cy="404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169250" y="874294"/>
            <a:ext cx="7376954" cy="0"/>
          </a:xfrm>
          <a:prstGeom prst="line">
            <a:avLst/>
          </a:prstGeom>
          <a:noFill/>
          <a:ln w="9525">
            <a:solidFill>
              <a:srgbClr val="2C84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59469" y="375395"/>
            <a:ext cx="6911975" cy="39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000" dirty="0"/>
              <a:t>IFMIF TTC </a:t>
            </a:r>
            <a:r>
              <a:rPr lang="en-GB" sz="2000" dirty="0" smtClean="0"/>
              <a:t>model: Target, HFTM, MFTM and LFTM </a:t>
            </a:r>
            <a:r>
              <a:rPr lang="en-GB" sz="2000" dirty="0" err="1" smtClean="0"/>
              <a:t>moduled</a:t>
            </a:r>
            <a:r>
              <a:rPr lang="en-GB" sz="2000" dirty="0" smtClean="0"/>
              <a:t> (horizontal cut)</a:t>
            </a:r>
          </a:p>
        </p:txBody>
      </p:sp>
      <p:sp>
        <p:nvSpPr>
          <p:cNvPr id="21" name="Rechteck 20"/>
          <p:cNvSpPr/>
          <p:nvPr/>
        </p:nvSpPr>
        <p:spPr>
          <a:xfrm>
            <a:off x="-72169" y="64170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U. Fischer, KIT, </a:t>
            </a:r>
            <a:r>
              <a:rPr lang="en-GB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FENDL-3 Test Application to IFMIF </a:t>
            </a:r>
            <a:endParaRPr lang="en-GB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41" y="276224"/>
            <a:ext cx="6911975" cy="561975"/>
          </a:xfrm>
        </p:spPr>
        <p:txBody>
          <a:bodyPr/>
          <a:lstStyle/>
          <a:p>
            <a:r>
              <a:rPr lang="de-DE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Standard IFMIF Data Library vs. FENDL-3/SLIB, release2 : </a:t>
            </a:r>
            <a:r>
              <a:rPr lang="de-DE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Sources</a:t>
            </a:r>
            <a:r>
              <a:rPr lang="de-DE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de-DE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Data Evaluations</a:t>
            </a: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251520" y="1268760"/>
            <a:ext cx="11193763" cy="4248472"/>
            <a:chOff x="323528" y="1052736"/>
            <a:chExt cx="9662045" cy="3667125"/>
          </a:xfrm>
        </p:grpSpPr>
        <p:graphicFrame>
          <p:nvGraphicFramePr>
            <p:cNvPr id="10035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2263909"/>
                </p:ext>
              </p:extLst>
            </p:nvPr>
          </p:nvGraphicFramePr>
          <p:xfrm>
            <a:off x="323528" y="1052736"/>
            <a:ext cx="6076950" cy="3667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8" name="Document" r:id="rId3" imgW="9506518" imgH="5731290" progId="Word.Document.8">
                    <p:embed/>
                  </p:oleObj>
                </mc:Choice>
                <mc:Fallback>
                  <p:oleObj name="Document" r:id="rId3" imgW="9506518" imgH="573129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528" y="1052736"/>
                          <a:ext cx="6076950" cy="3667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35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2669519"/>
                </p:ext>
              </p:extLst>
            </p:nvPr>
          </p:nvGraphicFramePr>
          <p:xfrm>
            <a:off x="3995936" y="1052736"/>
            <a:ext cx="5989637" cy="3498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9" name="Document" r:id="rId5" imgW="9379556" imgH="5483160" progId="Word.Document.8">
                    <p:embed/>
                  </p:oleObj>
                </mc:Choice>
                <mc:Fallback>
                  <p:oleObj name="Document" r:id="rId5" imgW="9379556" imgH="548316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5936" y="1052736"/>
                          <a:ext cx="5989637" cy="3498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" name="Gerade Verbindung 2"/>
          <p:cNvCxnSpPr/>
          <p:nvPr/>
        </p:nvCxnSpPr>
        <p:spPr>
          <a:xfrm>
            <a:off x="475164" y="1746528"/>
            <a:ext cx="394443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467544" y="2533268"/>
            <a:ext cx="395205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4822696" y="2680712"/>
            <a:ext cx="387934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67544" y="3933443"/>
            <a:ext cx="395205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643792" y="5313452"/>
            <a:ext cx="435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major isotopes in </a:t>
            </a:r>
            <a:r>
              <a:rPr lang="en-US" sz="16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heavy concrete wall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are O-16 (55 at%), Fe-56 (21 at%), H-1 (8 at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%) and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Ca-40 (5 at%)</a:t>
            </a:r>
          </a:p>
        </p:txBody>
      </p:sp>
      <p:sp>
        <p:nvSpPr>
          <p:cNvPr id="12" name="Rechteck 11"/>
          <p:cNvSpPr/>
          <p:nvPr/>
        </p:nvSpPr>
        <p:spPr>
          <a:xfrm>
            <a:off x="-72169" y="64170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U. Fischer, KIT, </a:t>
            </a:r>
            <a:r>
              <a:rPr lang="en-GB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FENDL-3 Test Application to IFMIF </a:t>
            </a:r>
            <a:endParaRPr lang="en-GB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master_ppt2007_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1265</Words>
  <Application>Microsoft Office PowerPoint</Application>
  <PresentationFormat>Bildschirmpräsentation (4:3)</PresentationFormat>
  <Paragraphs>186</Paragraphs>
  <Slides>23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26" baseType="lpstr">
      <vt:lpstr>KIT_master_ppt2007_en</vt:lpstr>
      <vt:lpstr>Document</vt:lpstr>
      <vt:lpstr>Graph</vt:lpstr>
      <vt:lpstr>PowerPoint-Präsentation</vt:lpstr>
      <vt:lpstr>Overview</vt:lpstr>
      <vt:lpstr>CAD Model of IFMIF Target and Test Cell (TTC) including vessel, Target assembly, concrete cover, Test Modules and pipes (2010)</vt:lpstr>
      <vt:lpstr>Converted IFMIF TTC model visualised by MCNP plotter (2D cuts)</vt:lpstr>
      <vt:lpstr>Dedicated TTC model for IFMF shielding calculations</vt:lpstr>
      <vt:lpstr>PowerPoint-Präsentation</vt:lpstr>
      <vt:lpstr>PowerPoint-Präsentation</vt:lpstr>
      <vt:lpstr>PowerPoint-Präsentation</vt:lpstr>
      <vt:lpstr>Standard IFMIF Data Library vs. FENDL-3/SLIB, release2 : Sources of Data Evaluations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Comparison of 56Fe displacement damage cross-sections</vt:lpstr>
      <vt:lpstr>Comparison of nuclear responses in HFTM irradiation rigs</vt:lpstr>
      <vt:lpstr>Comparison of  T - and He - production cross-sections of 56Fe</vt:lpstr>
      <vt:lpstr>He production cross-section of Fe (nat)</vt:lpstr>
      <vt:lpstr>Impact of of (n,xa) cross section of 56Fe</vt:lpstr>
      <vt:lpstr>PowerPoint-Präsentation</vt:lpstr>
      <vt:lpstr>PowerPoint-Präsentation</vt:lpstr>
      <vt:lpstr>PowerPoint-Präsentation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>Fischer, Ulrich</cp:lastModifiedBy>
  <cp:revision>252</cp:revision>
  <dcterms:created xsi:type="dcterms:W3CDTF">2011-01-24T18:00:48Z</dcterms:created>
  <dcterms:modified xsi:type="dcterms:W3CDTF">2011-12-06T12:10:30Z</dcterms:modified>
</cp:coreProperties>
</file>