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5" r:id="rId11"/>
    <p:sldId id="263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8E745-5EA4-44A8-B27B-36BC3C68BE4A}" type="datetimeFigureOut">
              <a:rPr lang="en-IN" smtClean="0"/>
              <a:t>28-01-2013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590FB-71C7-45A8-991C-F8EDD339EF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880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C34BF-5745-4463-BEDE-CC36D676B507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2169-032E-4DF6-9AD2-162D8E2FD6AD}" type="datetimeFigureOut">
              <a:rPr lang="en-IN" smtClean="0"/>
              <a:t>28-01-2013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930F-C0A7-4291-99D0-FBE9C1DAA3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803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2169-032E-4DF6-9AD2-162D8E2FD6AD}" type="datetimeFigureOut">
              <a:rPr lang="en-IN" smtClean="0"/>
              <a:t>28-01-2013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930F-C0A7-4291-99D0-FBE9C1DAA3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072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2169-032E-4DF6-9AD2-162D8E2FD6AD}" type="datetimeFigureOut">
              <a:rPr lang="en-IN" smtClean="0"/>
              <a:t>28-01-2013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930F-C0A7-4291-99D0-FBE9C1DAA3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04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2169-032E-4DF6-9AD2-162D8E2FD6AD}" type="datetimeFigureOut">
              <a:rPr lang="en-IN" smtClean="0"/>
              <a:t>28-01-2013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930F-C0A7-4291-99D0-FBE9C1DAA3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348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2169-032E-4DF6-9AD2-162D8E2FD6AD}" type="datetimeFigureOut">
              <a:rPr lang="en-IN" smtClean="0"/>
              <a:t>28-01-2013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930F-C0A7-4291-99D0-FBE9C1DAA3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444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2169-032E-4DF6-9AD2-162D8E2FD6AD}" type="datetimeFigureOut">
              <a:rPr lang="en-IN" smtClean="0"/>
              <a:t>28-01-2013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930F-C0A7-4291-99D0-FBE9C1DAA3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456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2169-032E-4DF6-9AD2-162D8E2FD6AD}" type="datetimeFigureOut">
              <a:rPr lang="en-IN" smtClean="0"/>
              <a:t>28-01-2013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930F-C0A7-4291-99D0-FBE9C1DAA3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96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2169-032E-4DF6-9AD2-162D8E2FD6AD}" type="datetimeFigureOut">
              <a:rPr lang="en-IN" smtClean="0"/>
              <a:t>28-01-2013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930F-C0A7-4291-99D0-FBE9C1DAA3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813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2169-032E-4DF6-9AD2-162D8E2FD6AD}" type="datetimeFigureOut">
              <a:rPr lang="en-IN" smtClean="0"/>
              <a:t>28-01-2013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930F-C0A7-4291-99D0-FBE9C1DAA3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752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2169-032E-4DF6-9AD2-162D8E2FD6AD}" type="datetimeFigureOut">
              <a:rPr lang="en-IN" smtClean="0"/>
              <a:t>28-01-2013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930F-C0A7-4291-99D0-FBE9C1DAA3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7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2169-032E-4DF6-9AD2-162D8E2FD6AD}" type="datetimeFigureOut">
              <a:rPr lang="en-IN" smtClean="0"/>
              <a:t>28-01-2013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930F-C0A7-4291-99D0-FBE9C1DAA3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280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2169-032E-4DF6-9AD2-162D8E2FD6AD}" type="datetimeFigureOut">
              <a:rPr lang="en-IN" smtClean="0"/>
              <a:t>28-01-2013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3930F-C0A7-4291-99D0-FBE9C1DAA3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162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25658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Progress report from the  Indian Nuclear </a:t>
            </a:r>
            <a:r>
              <a:rPr lang="en-US" b="1" dirty="0">
                <a:solidFill>
                  <a:srgbClr val="FF0000"/>
                </a:solidFill>
              </a:rPr>
              <a:t>Data </a:t>
            </a:r>
            <a:r>
              <a:rPr lang="en-US" b="1" dirty="0" smtClean="0">
                <a:solidFill>
                  <a:srgbClr val="FF0000"/>
                </a:solidFill>
              </a:rPr>
              <a:t>Centre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A. K. JAIN</a:t>
            </a:r>
            <a:br>
              <a:rPr lang="en-US" sz="3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b="1" i="1" dirty="0">
                <a:solidFill>
                  <a:schemeClr val="tx2">
                    <a:lumMod val="50000"/>
                  </a:schemeClr>
                </a:solidFill>
              </a:rPr>
              <a:t>Indian Institute of Technology </a:t>
            </a:r>
            <a:r>
              <a:rPr lang="en-US" sz="3600" b="1" i="1" dirty="0" err="1">
                <a:solidFill>
                  <a:schemeClr val="tx2">
                    <a:lumMod val="50000"/>
                  </a:schemeClr>
                </a:solidFill>
              </a:rPr>
              <a:t>Roorkee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</a:rPr>
              <a:t>Sukhjeet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 Singh</a:t>
            </a:r>
            <a:br>
              <a:rPr lang="en-US" sz="3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b="1" i="1" dirty="0">
                <a:solidFill>
                  <a:schemeClr val="tx2">
                    <a:lumMod val="50000"/>
                  </a:schemeClr>
                </a:solidFill>
              </a:rPr>
              <a:t>M.M. University, </a:t>
            </a:r>
            <a:r>
              <a:rPr lang="en-US" sz="3600" b="1" i="1" dirty="0" err="1">
                <a:solidFill>
                  <a:schemeClr val="tx2">
                    <a:lumMod val="50000"/>
                  </a:schemeClr>
                </a:solidFill>
              </a:rPr>
              <a:t>Ambala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</a:rPr>
              <a:t>Paresh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 Joshi</a:t>
            </a:r>
            <a:br>
              <a:rPr lang="en-US" sz="3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b="1" i="1" dirty="0" err="1">
                <a:solidFill>
                  <a:schemeClr val="tx2">
                    <a:lumMod val="50000"/>
                  </a:schemeClr>
                </a:solidFill>
              </a:rPr>
              <a:t>Homi</a:t>
            </a:r>
            <a:r>
              <a:rPr lang="en-US" sz="36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b="1" i="1" dirty="0" err="1">
                <a:solidFill>
                  <a:schemeClr val="tx2">
                    <a:lumMod val="50000"/>
                  </a:schemeClr>
                </a:solidFill>
              </a:rPr>
              <a:t>Bhabha</a:t>
            </a:r>
            <a:r>
              <a:rPr lang="en-US" sz="3600" b="1" i="1" dirty="0">
                <a:solidFill>
                  <a:schemeClr val="tx2">
                    <a:lumMod val="50000"/>
                  </a:schemeClr>
                </a:solidFill>
              </a:rPr>
              <a:t> Centre (TIFR), Mumbai</a:t>
            </a:r>
            <a:r>
              <a:rPr lang="en-IN" sz="36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IN" sz="3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29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S.K. </a:t>
            </a:r>
            <a:r>
              <a:rPr lang="en-US" dirty="0" err="1" smtClean="0"/>
              <a:t>Basu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"Mass Cain Evaluation for A = 95", </a:t>
            </a:r>
            <a:r>
              <a:rPr lang="en-IN" dirty="0" err="1"/>
              <a:t>Swapan</a:t>
            </a:r>
            <a:r>
              <a:rPr lang="en-IN" dirty="0"/>
              <a:t> Kr. </a:t>
            </a:r>
            <a:r>
              <a:rPr lang="en-IN" dirty="0" err="1"/>
              <a:t>Basu</a:t>
            </a:r>
            <a:r>
              <a:rPr lang="en-IN" dirty="0"/>
              <a:t>, </a:t>
            </a:r>
            <a:r>
              <a:rPr lang="en-IN" dirty="0" err="1"/>
              <a:t>Gopal</a:t>
            </a:r>
            <a:r>
              <a:rPr lang="en-IN" dirty="0"/>
              <a:t> Mukherjee and A.A. </a:t>
            </a:r>
            <a:r>
              <a:rPr lang="en-IN" dirty="0" err="1"/>
              <a:t>Sonzogni</a:t>
            </a:r>
            <a:r>
              <a:rPr lang="en-IN" dirty="0"/>
              <a:t>, </a:t>
            </a:r>
            <a:br>
              <a:rPr lang="en-IN" dirty="0"/>
            </a:br>
            <a:r>
              <a:rPr lang="en-IN" dirty="0"/>
              <a:t> </a:t>
            </a:r>
            <a:r>
              <a:rPr lang="en-IN" dirty="0" smtClean="0"/>
              <a:t>Journal </a:t>
            </a:r>
            <a:r>
              <a:rPr lang="en-IN" dirty="0"/>
              <a:t>of the Korean Physical Society, Vol. 59, No. 2, pp. 1518-1520 (2011</a:t>
            </a:r>
            <a:r>
              <a:rPr lang="en-IN" dirty="0" smtClean="0"/>
              <a:t>)</a:t>
            </a:r>
          </a:p>
          <a:p>
            <a:r>
              <a:rPr lang="en-IN" dirty="0"/>
              <a:t>"Nuclear Data Sheets for A = 150", S.K. </a:t>
            </a:r>
            <a:r>
              <a:rPr lang="en-IN" dirty="0" err="1"/>
              <a:t>Basu</a:t>
            </a:r>
            <a:r>
              <a:rPr lang="en-IN" dirty="0"/>
              <a:t> and A.A. </a:t>
            </a:r>
            <a:r>
              <a:rPr lang="en-IN" dirty="0" err="1"/>
              <a:t>Sonzogni</a:t>
            </a:r>
            <a:r>
              <a:rPr lang="en-IN" dirty="0"/>
              <a:t>, Nuclear Data Sheets (2013)</a:t>
            </a:r>
            <a:br>
              <a:rPr lang="en-IN" dirty="0"/>
            </a:br>
            <a:r>
              <a:rPr lang="en-IN" dirty="0" smtClean="0"/>
              <a:t>-</a:t>
            </a:r>
            <a:r>
              <a:rPr lang="en-IN" dirty="0"/>
              <a:t>to be published</a:t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64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Funding from the Nuclear Data Physics Centre of India, D.A.E., Mumbai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Funding for Data evaluation work is now being released by NDPCI.</a:t>
            </a:r>
          </a:p>
          <a:p>
            <a:r>
              <a:rPr lang="en-US" dirty="0" err="1" smtClean="0"/>
              <a:t>Roorkee</a:t>
            </a:r>
            <a:r>
              <a:rPr lang="en-US" dirty="0" smtClean="0"/>
              <a:t> center also has a grant and a project fellow has recently been appointed.</a:t>
            </a:r>
          </a:p>
          <a:p>
            <a:r>
              <a:rPr lang="en-US" dirty="0" smtClean="0"/>
              <a:t>An ENSDF training workshop was recently held at VECC, Kolkata, which was sponsored by NDPCI. It was hugely successful.</a:t>
            </a:r>
          </a:p>
          <a:p>
            <a:r>
              <a:rPr lang="en-US" dirty="0" err="1" smtClean="0"/>
              <a:t>Gopal</a:t>
            </a:r>
            <a:r>
              <a:rPr lang="en-US" dirty="0" smtClean="0"/>
              <a:t> Mukherjee, the convener, will report its outcome.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047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396" name="Content Placeholder 3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46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915816" y="1556792"/>
            <a:ext cx="3536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THANK YOU</a:t>
            </a:r>
            <a:endParaRPr lang="en-IN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5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ENSDF evaluators in India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Roorkee</a:t>
            </a:r>
            <a:r>
              <a:rPr lang="en-US" dirty="0" smtClean="0"/>
              <a:t> group:</a:t>
            </a:r>
          </a:p>
          <a:p>
            <a:pPr marL="457200" lvl="1" indent="0">
              <a:buNone/>
            </a:pPr>
            <a:r>
              <a:rPr lang="en-US" dirty="0" smtClean="0"/>
              <a:t>A.K. Jain</a:t>
            </a:r>
            <a:r>
              <a:rPr lang="en-IN" dirty="0" smtClean="0"/>
              <a:t>, </a:t>
            </a:r>
            <a:r>
              <a:rPr lang="en-IN" dirty="0" err="1" smtClean="0"/>
              <a:t>Sukhjeet</a:t>
            </a:r>
            <a:r>
              <a:rPr lang="en-IN" dirty="0" smtClean="0"/>
              <a:t> Singh, </a:t>
            </a:r>
            <a:r>
              <a:rPr lang="en-IN" dirty="0" err="1" smtClean="0"/>
              <a:t>Paresh</a:t>
            </a:r>
            <a:r>
              <a:rPr lang="en-IN" dirty="0" smtClean="0"/>
              <a:t> Joshi.</a:t>
            </a:r>
          </a:p>
          <a:p>
            <a:r>
              <a:rPr lang="en-US" dirty="0" smtClean="0"/>
              <a:t>Working independently:</a:t>
            </a:r>
          </a:p>
          <a:p>
            <a:pPr marL="457200" lvl="1" indent="0">
              <a:buNone/>
            </a:pPr>
            <a:r>
              <a:rPr lang="en-US" dirty="0" smtClean="0"/>
              <a:t>S.K. </a:t>
            </a:r>
            <a:r>
              <a:rPr lang="en-US" dirty="0" err="1" smtClean="0"/>
              <a:t>Basu</a:t>
            </a:r>
            <a:r>
              <a:rPr lang="en-US" dirty="0" smtClean="0"/>
              <a:t> - VECC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Gopal</a:t>
            </a:r>
            <a:r>
              <a:rPr lang="en-US" dirty="0" smtClean="0"/>
              <a:t> </a:t>
            </a:r>
            <a:r>
              <a:rPr lang="en-US" dirty="0" smtClean="0"/>
              <a:t>Mukherjee - VECC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Mohini</a:t>
            </a:r>
            <a:r>
              <a:rPr lang="en-US" dirty="0" smtClean="0"/>
              <a:t> </a:t>
            </a:r>
            <a:r>
              <a:rPr lang="en-US" dirty="0" smtClean="0"/>
              <a:t>Gupta - </a:t>
            </a:r>
            <a:r>
              <a:rPr lang="en-US" dirty="0" err="1" smtClean="0"/>
              <a:t>Manipal</a:t>
            </a:r>
            <a:endParaRPr lang="en-US" dirty="0" smtClean="0"/>
          </a:p>
          <a:p>
            <a:r>
              <a:rPr lang="en-US" dirty="0" smtClean="0"/>
              <a:t>Expected to join: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Sudeb</a:t>
            </a:r>
            <a:r>
              <a:rPr lang="en-US" dirty="0" smtClean="0"/>
              <a:t> </a:t>
            </a:r>
            <a:r>
              <a:rPr lang="en-US" dirty="0" smtClean="0"/>
              <a:t>Bhattacharya - SINP</a:t>
            </a:r>
            <a:r>
              <a:rPr lang="en-US" dirty="0" smtClean="0"/>
              <a:t>	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058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Mass Chain </a:t>
            </a:r>
            <a:r>
              <a:rPr lang="en-US" b="1" u="sng" dirty="0" smtClean="0"/>
              <a:t>Published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A=222 mass chain has been published </a:t>
            </a:r>
            <a:r>
              <a:rPr lang="en-US" b="1" dirty="0" err="1" smtClean="0"/>
              <a:t>Sukhjeet</a:t>
            </a:r>
            <a:r>
              <a:rPr lang="en-US" b="1" dirty="0" smtClean="0"/>
              <a:t> </a:t>
            </a:r>
            <a:r>
              <a:rPr lang="en-US" b="1" dirty="0"/>
              <a:t>Singh </a:t>
            </a:r>
            <a:r>
              <a:rPr lang="en-US" b="1" i="1" dirty="0"/>
              <a:t>et </a:t>
            </a:r>
            <a:r>
              <a:rPr lang="en-US" b="1" i="1" dirty="0" err="1"/>
              <a:t>al.</a:t>
            </a:r>
            <a:r>
              <a:rPr lang="en-US" b="1" dirty="0" err="1"/>
              <a:t>Nuclear</a:t>
            </a:r>
            <a:r>
              <a:rPr lang="en-US" b="1" dirty="0"/>
              <a:t> Data Sheets 112, 2715 (2011), November </a:t>
            </a:r>
            <a:r>
              <a:rPr lang="en-US" b="1" dirty="0" smtClean="0"/>
              <a:t>2011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356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Mass Chains Submitted for Review</a:t>
            </a: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from the ICTP workshop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Sukhjeet</a:t>
            </a:r>
            <a:r>
              <a:rPr lang="en-US" dirty="0" smtClean="0"/>
              <a:t> Singh, Monika and </a:t>
            </a:r>
            <a:r>
              <a:rPr lang="en-US" dirty="0" err="1" smtClean="0"/>
              <a:t>Neha</a:t>
            </a:r>
            <a:r>
              <a:rPr lang="en-US" dirty="0" smtClean="0"/>
              <a:t> Sharma participated in the workshop and did a part of the evaluation work for A=211 mass chain.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60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Mass Chains Submitted to Dr. B. Singh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nuclides namely </a:t>
            </a:r>
            <a:r>
              <a:rPr lang="en-US" baseline="30000" dirty="0"/>
              <a:t>215</a:t>
            </a:r>
            <a:r>
              <a:rPr lang="en-US" dirty="0"/>
              <a:t>Ac and </a:t>
            </a:r>
            <a:r>
              <a:rPr lang="en-US" baseline="30000" dirty="0"/>
              <a:t>215</a:t>
            </a:r>
            <a:r>
              <a:rPr lang="en-US" dirty="0"/>
              <a:t>FR were assigned to </a:t>
            </a:r>
            <a:r>
              <a:rPr lang="en-US" dirty="0" err="1" smtClean="0"/>
              <a:t>Roorkee</a:t>
            </a:r>
            <a:r>
              <a:rPr lang="en-US" dirty="0" smtClean="0"/>
              <a:t> students </a:t>
            </a:r>
            <a:r>
              <a:rPr lang="en-US" dirty="0"/>
              <a:t>during </a:t>
            </a:r>
            <a:r>
              <a:rPr lang="en-US" dirty="0" smtClean="0"/>
              <a:t>the VECC </a:t>
            </a:r>
            <a:r>
              <a:rPr lang="en-US" dirty="0"/>
              <a:t>workshop. One of them </a:t>
            </a:r>
            <a:r>
              <a:rPr lang="en-US" baseline="30000" dirty="0"/>
              <a:t>215</a:t>
            </a:r>
            <a:r>
              <a:rPr lang="en-US" dirty="0"/>
              <a:t>Ac has already been submitted to Dr. B. Singh and other </a:t>
            </a:r>
            <a:r>
              <a:rPr lang="en-US" baseline="30000" dirty="0" smtClean="0"/>
              <a:t>215</a:t>
            </a:r>
            <a:r>
              <a:rPr lang="en-US" dirty="0" smtClean="0"/>
              <a:t>FR, is ready.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206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A=139 </a:t>
            </a:r>
            <a:r>
              <a:rPr lang="en-US" b="1" smtClean="0"/>
              <a:t>Mass Chain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work is now coming to completion. </a:t>
            </a:r>
            <a:r>
              <a:rPr lang="en-US" dirty="0" err="1" smtClean="0"/>
              <a:t>Paresh</a:t>
            </a:r>
            <a:r>
              <a:rPr lang="en-US" dirty="0" smtClean="0"/>
              <a:t> Joshi is the main evaluator assisted by </a:t>
            </a:r>
            <a:r>
              <a:rPr lang="en-US" dirty="0" err="1" smtClean="0"/>
              <a:t>Sukhjeet</a:t>
            </a:r>
            <a:r>
              <a:rPr lang="en-US" dirty="0" smtClean="0"/>
              <a:t> Singh. Out of 16 nuclides, </a:t>
            </a:r>
            <a:r>
              <a:rPr lang="en-US" dirty="0" smtClean="0"/>
              <a:t>15 </a:t>
            </a:r>
            <a:r>
              <a:rPr lang="en-US" dirty="0" smtClean="0"/>
              <a:t>are done </a:t>
            </a:r>
            <a:r>
              <a:rPr lang="en-US" dirty="0" smtClean="0"/>
              <a:t>except </a:t>
            </a:r>
            <a:r>
              <a:rPr lang="en-US" dirty="0" smtClean="0"/>
              <a:t>Pm.</a:t>
            </a:r>
          </a:p>
          <a:p>
            <a:r>
              <a:rPr lang="en-US" dirty="0" err="1" smtClean="0"/>
              <a:t>Balraj</a:t>
            </a:r>
            <a:r>
              <a:rPr lang="en-US" dirty="0" smtClean="0"/>
              <a:t> Singh, A.K. Jain and J. </a:t>
            </a:r>
            <a:r>
              <a:rPr lang="en-US" dirty="0" err="1" smtClean="0"/>
              <a:t>Tuli</a:t>
            </a:r>
            <a:r>
              <a:rPr lang="en-US" dirty="0" smtClean="0"/>
              <a:t> are also participating in it.</a:t>
            </a:r>
          </a:p>
          <a:p>
            <a:r>
              <a:rPr lang="en-US" dirty="0" smtClean="0"/>
              <a:t>An </a:t>
            </a:r>
            <a:r>
              <a:rPr lang="en-US" dirty="0" smtClean="0"/>
              <a:t>experiment was conducted arising out of this evaluation. A report will be presented by </a:t>
            </a:r>
            <a:r>
              <a:rPr lang="en-US" dirty="0" err="1" smtClean="0"/>
              <a:t>Paresh</a:t>
            </a:r>
            <a:r>
              <a:rPr lang="en-US" dirty="0" smtClean="0"/>
              <a:t> Joshi.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053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A=224 is under progress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are total </a:t>
            </a:r>
            <a:r>
              <a:rPr lang="en-US" dirty="0" smtClean="0"/>
              <a:t>of 10 </a:t>
            </a:r>
            <a:r>
              <a:rPr lang="en-US" dirty="0"/>
              <a:t>nuclides and three nuclides namely </a:t>
            </a:r>
            <a:r>
              <a:rPr lang="en-US" baseline="30000" dirty="0"/>
              <a:t>224</a:t>
            </a:r>
            <a:r>
              <a:rPr lang="en-US" dirty="0"/>
              <a:t>At, </a:t>
            </a:r>
            <a:r>
              <a:rPr lang="en-US" baseline="30000" dirty="0"/>
              <a:t>224</a:t>
            </a:r>
            <a:r>
              <a:rPr lang="en-US" dirty="0"/>
              <a:t>Bi, </a:t>
            </a:r>
            <a:r>
              <a:rPr lang="en-US" baseline="30000" dirty="0"/>
              <a:t>224</a:t>
            </a:r>
            <a:r>
              <a:rPr lang="en-US" dirty="0"/>
              <a:t>Th </a:t>
            </a:r>
            <a:r>
              <a:rPr lang="en-US" dirty="0" smtClean="0"/>
              <a:t>have </a:t>
            </a:r>
            <a:r>
              <a:rPr lang="en-US" dirty="0"/>
              <a:t>been updated. Out of these three </a:t>
            </a:r>
            <a:r>
              <a:rPr lang="en-US" dirty="0" smtClean="0"/>
              <a:t>nuclides, </a:t>
            </a:r>
            <a:r>
              <a:rPr lang="en-US" baseline="30000" dirty="0"/>
              <a:t>224</a:t>
            </a:r>
            <a:r>
              <a:rPr lang="en-US" dirty="0"/>
              <a:t>At has been included in </a:t>
            </a:r>
            <a:r>
              <a:rPr lang="en-US" dirty="0" smtClean="0"/>
              <a:t>the ENSDF database.</a:t>
            </a:r>
            <a:endParaRPr lang="en-IN" dirty="0"/>
          </a:p>
          <a:p>
            <a:r>
              <a:rPr lang="en-US" dirty="0"/>
              <a:t>Evaluation of</a:t>
            </a:r>
            <a:r>
              <a:rPr lang="en-US" baseline="30000" dirty="0"/>
              <a:t> </a:t>
            </a:r>
            <a:r>
              <a:rPr lang="en-US" dirty="0"/>
              <a:t>remaining nuclides is going. We are planning to submit this evaluation </a:t>
            </a:r>
            <a:r>
              <a:rPr lang="en-US" dirty="0" smtClean="0"/>
              <a:t>by </a:t>
            </a:r>
            <a:r>
              <a:rPr lang="en-US" dirty="0"/>
              <a:t>the end of May-2013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0815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M.M. University, </a:t>
            </a:r>
            <a:r>
              <a:rPr lang="en-US" dirty="0" err="1" smtClean="0"/>
              <a:t>Ambala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data evaluation activity at </a:t>
            </a:r>
            <a:r>
              <a:rPr lang="en-US" dirty="0" smtClean="0"/>
              <a:t>the M. M. University, </a:t>
            </a:r>
            <a:r>
              <a:rPr lang="en-US" dirty="0" err="1"/>
              <a:t>Mullana</a:t>
            </a:r>
            <a:r>
              <a:rPr lang="en-US" dirty="0"/>
              <a:t> has been </a:t>
            </a:r>
            <a:r>
              <a:rPr lang="en-US" dirty="0" smtClean="0"/>
              <a:t>going on in collaboration </a:t>
            </a:r>
            <a:r>
              <a:rPr lang="en-US" dirty="0" smtClean="0"/>
              <a:t>with </a:t>
            </a:r>
            <a:r>
              <a:rPr lang="en-US" dirty="0"/>
              <a:t>IIT </a:t>
            </a:r>
            <a:r>
              <a:rPr lang="en-US" dirty="0" err="1" smtClean="0"/>
              <a:t>Roorkee</a:t>
            </a:r>
            <a:r>
              <a:rPr lang="en-US" dirty="0" smtClean="0"/>
              <a:t>.</a:t>
            </a:r>
            <a:endParaRPr lang="en-IN" dirty="0"/>
          </a:p>
          <a:p>
            <a:pPr lvl="0"/>
            <a:r>
              <a:rPr lang="en-US" dirty="0"/>
              <a:t>One research grant from IAEA has been received and a project fellow has been appointed in this project to further strengthen the data evaluation activity at </a:t>
            </a:r>
            <a:r>
              <a:rPr lang="en-US" dirty="0" smtClean="0"/>
              <a:t>MMU, </a:t>
            </a:r>
            <a:r>
              <a:rPr lang="en-US" dirty="0" err="1"/>
              <a:t>Mullana</a:t>
            </a:r>
            <a:r>
              <a:rPr lang="en-US" dirty="0"/>
              <a:t>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598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Gopal</a:t>
            </a:r>
            <a:r>
              <a:rPr lang="en-US" dirty="0" smtClean="0"/>
              <a:t> Mukherjee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Contribution to the CRP of “Updated Decay Data Library for Actinides”</a:t>
            </a:r>
            <a:endParaRPr lang="en-IN" dirty="0" smtClean="0"/>
          </a:p>
          <a:p>
            <a:r>
              <a:rPr lang="en-US" dirty="0" smtClean="0"/>
              <a:t>Evaluation of the Decay data on </a:t>
            </a:r>
            <a:r>
              <a:rPr lang="en-US" baseline="30000" dirty="0" smtClean="0"/>
              <a:t>233</a:t>
            </a:r>
            <a:r>
              <a:rPr lang="en-US" dirty="0" smtClean="0"/>
              <a:t>U</a:t>
            </a:r>
          </a:p>
          <a:p>
            <a:r>
              <a:rPr lang="en-US" dirty="0" smtClean="0"/>
              <a:t>Evaluation of the Decay data on </a:t>
            </a:r>
            <a:r>
              <a:rPr lang="en-US" baseline="30000" dirty="0" smtClean="0"/>
              <a:t>229</a:t>
            </a:r>
            <a:r>
              <a:rPr lang="en-US" dirty="0" smtClean="0"/>
              <a:t>Th</a:t>
            </a:r>
          </a:p>
        </p:txBody>
      </p:sp>
    </p:spTree>
    <p:extLst>
      <p:ext uri="{BB962C8B-B14F-4D97-AF65-F5344CB8AC3E}">
        <p14:creationId xmlns:p14="http://schemas.microsoft.com/office/powerpoint/2010/main" val="24329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462</Words>
  <Application>Microsoft Office PowerPoint</Application>
  <PresentationFormat>On-screen Show (4:3)</PresentationFormat>
  <Paragraphs>40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Progress report from the  Indian Nuclear Data Centre A. K. JAIN Indian Institute of Technology Roorkee Sukhjeet Singh M.M. University, Ambala  Paresh Joshi Homi Bhabha Centre (TIFR), Mumbai  </vt:lpstr>
      <vt:lpstr>ENSDF evaluators in India</vt:lpstr>
      <vt:lpstr>Mass Chain Published </vt:lpstr>
      <vt:lpstr>Mass Chains Submitted for Review from the ICTP workshop</vt:lpstr>
      <vt:lpstr>Mass Chains Submitted to Dr. B. Singh</vt:lpstr>
      <vt:lpstr>A=139 Mass Chain </vt:lpstr>
      <vt:lpstr>A=224 is under progress </vt:lpstr>
      <vt:lpstr>M.M. University, Ambala</vt:lpstr>
      <vt:lpstr>Gopal Mukherjee</vt:lpstr>
      <vt:lpstr>S.K. Basu</vt:lpstr>
      <vt:lpstr>Funding from the Nuclear Data Physics Centre of India, D.A.E., Mumbai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from the  Indian Nuclear Data Centre </dc:title>
  <dc:creator>Sony</dc:creator>
  <cp:lastModifiedBy>Sony</cp:lastModifiedBy>
  <cp:revision>17</cp:revision>
  <dcterms:created xsi:type="dcterms:W3CDTF">2013-01-26T16:28:10Z</dcterms:created>
  <dcterms:modified xsi:type="dcterms:W3CDTF">2013-01-27T18:56:58Z</dcterms:modified>
</cp:coreProperties>
</file>