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327" r:id="rId3"/>
    <p:sldId id="339" r:id="rId4"/>
    <p:sldId id="319" r:id="rId5"/>
    <p:sldId id="340" r:id="rId6"/>
    <p:sldId id="338" r:id="rId7"/>
    <p:sldId id="34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008080"/>
    <a:srgbClr val="FF00FF"/>
    <a:srgbClr val="6600CC"/>
    <a:srgbClr val="042B7F"/>
    <a:srgbClr val="594E7F"/>
    <a:srgbClr val="D2C4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3" autoAdjust="0"/>
    <p:restoredTop sz="96953" autoAdjust="0"/>
  </p:normalViewPr>
  <p:slideViewPr>
    <p:cSldViewPr>
      <p:cViewPr>
        <p:scale>
          <a:sx n="69" d="100"/>
          <a:sy n="69" d="100"/>
        </p:scale>
        <p:origin x="-108" y="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58F9CC0-029C-4913-BD3B-51CD923E4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1024EFEB-C6EC-45DB-B555-CB3DFAFEC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8625E7-66C7-434B-A1D4-C4794DC3823C}" type="slidenum">
              <a:rPr lang="en-US" smtClean="0">
                <a:ea typeface="ＭＳ Ｐゴシック" pitchFamily="34" charset="-128"/>
              </a:rPr>
              <a:pPr>
                <a:defRPr/>
              </a:pPr>
              <a:t>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ppt_BG_Title_BNL_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821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F5D17-50B4-4EDD-A0AF-AC75ECDC2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DF04C-CF50-4D55-8F4C-A801B70DF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6BCF1-676F-4DDA-9FEE-F5EDEECC3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9F384-DE40-4CCD-96F3-569369169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202A7-F896-47AB-A490-135CB9F39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9149C-8A3F-4637-97A3-20CC17E50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2F757-1251-4455-BA63-0B8BD981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C0AC1-79DF-4DE3-BDE9-99617DFBE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BD5C9-C054-4612-BEE6-4CF0E4503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6A9C3-861E-49B6-A165-D7A48EB3B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5FE5A07-5F20-4518-8BE0-4DA32ADB3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ndc.bnl.gov/nndcscr/ensdf_pg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304800"/>
            <a:ext cx="6172200" cy="1981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ENSDF Analysis Codes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38400"/>
            <a:ext cx="6172200" cy="99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Tim Johnson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National Nuclear Data Center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November, 2012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Analysis and Utility Codes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ALPAD, </a:t>
            </a:r>
            <a:r>
              <a:rPr lang="en-US" dirty="0" err="1" smtClean="0"/>
              <a:t>BrIcc</a:t>
            </a:r>
            <a:r>
              <a:rPr lang="en-US" dirty="0" smtClean="0"/>
              <a:t>, DELTA, </a:t>
            </a:r>
            <a:r>
              <a:rPr lang="en-US" dirty="0" err="1" smtClean="0"/>
              <a:t>fmtchk</a:t>
            </a:r>
            <a:r>
              <a:rPr lang="en-US" dirty="0" smtClean="0"/>
              <a:t>, </a:t>
            </a:r>
            <a:r>
              <a:rPr lang="en-US" dirty="0" err="1" smtClean="0"/>
              <a:t>ensdat</a:t>
            </a:r>
            <a:r>
              <a:rPr lang="en-US" dirty="0" smtClean="0"/>
              <a:t>, </a:t>
            </a:r>
            <a:r>
              <a:rPr lang="en-US" dirty="0" err="1" smtClean="0"/>
              <a:t>gtol</a:t>
            </a:r>
            <a:r>
              <a:rPr lang="en-US" dirty="0" smtClean="0"/>
              <a:t>, </a:t>
            </a:r>
            <a:r>
              <a:rPr lang="en-US" dirty="0" err="1" smtClean="0"/>
              <a:t>logft</a:t>
            </a:r>
            <a:r>
              <a:rPr lang="en-US" dirty="0" smtClean="0"/>
              <a:t>, </a:t>
            </a:r>
            <a:r>
              <a:rPr lang="en-US" dirty="0" err="1" smtClean="0"/>
              <a:t>pandora</a:t>
            </a:r>
            <a:r>
              <a:rPr lang="en-US" dirty="0" smtClean="0"/>
              <a:t> and others still available at 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http://www.nndc.bnl.gov/nndcscr/ensdf_pgm/</a:t>
            </a:r>
            <a:endParaRPr lang="en-US" dirty="0" smtClean="0"/>
          </a:p>
          <a:p>
            <a:r>
              <a:rPr lang="en-US" dirty="0" smtClean="0"/>
              <a:t>Compilers needed: Compaq/Digital Visual and </a:t>
            </a:r>
            <a:r>
              <a:rPr lang="en-US" dirty="0" err="1" smtClean="0"/>
              <a:t>Lahey</a:t>
            </a:r>
            <a:r>
              <a:rPr lang="en-US" dirty="0" smtClean="0"/>
              <a:t>/Fujitsu FORTRAN for Windows and </a:t>
            </a:r>
            <a:r>
              <a:rPr lang="en-US" dirty="0" err="1" smtClean="0"/>
              <a:t>Lahey</a:t>
            </a:r>
            <a:r>
              <a:rPr lang="en-US" dirty="0" smtClean="0"/>
              <a:t>/Fujitsu FORTRAN 95 for Linux</a:t>
            </a:r>
          </a:p>
          <a:p>
            <a:r>
              <a:rPr lang="en-US" dirty="0" smtClean="0"/>
              <a:t>Mac?  I am slated to get a new Mac very soon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Codes added to source </a:t>
            </a:r>
            <a:r>
              <a:rPr lang="en-US" smtClean="0"/>
              <a:t>control (Control </a:t>
            </a:r>
            <a:r>
              <a:rPr lang="en-US" dirty="0" smtClean="0"/>
              <a:t>T</a:t>
            </a:r>
            <a:r>
              <a:rPr lang="en-US" smtClean="0"/>
              <a:t>ier </a:t>
            </a:r>
            <a:r>
              <a:rPr lang="en-US" dirty="0" smtClean="0"/>
              <a:t>coming)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Release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200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Code revisions:</a:t>
            </a:r>
          </a:p>
          <a:p>
            <a:pPr>
              <a:buNone/>
            </a:pPr>
            <a:r>
              <a:rPr lang="en-US" dirty="0" smtClean="0"/>
              <a:t>See relevant “Read Me’s” for details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BrIcc</a:t>
            </a:r>
            <a:r>
              <a:rPr lang="en-US" dirty="0" smtClean="0"/>
              <a:t>: Updates to version 2.3 Available (T. </a:t>
            </a:r>
            <a:r>
              <a:rPr lang="en-US" dirty="0" err="1" smtClean="0"/>
              <a:t>Kibedi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Fixed various problems users had reported.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More to be coming later based on upcoming discussions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FMTCHK</a:t>
            </a:r>
          </a:p>
          <a:p>
            <a:pPr>
              <a:buNone/>
            </a:pPr>
            <a:r>
              <a:rPr lang="en-US" dirty="0" smtClean="0"/>
              <a:t>	Extended max gammas to 2000 from 800.  Currently 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"/>
          <p:cNvSpPr txBox="1">
            <a:spLocks noChangeArrowheads="1"/>
          </p:cNvSpPr>
          <p:nvPr/>
        </p:nvSpPr>
        <p:spPr bwMode="auto">
          <a:xfrm>
            <a:off x="152400" y="228600"/>
            <a:ext cx="8763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b="1" dirty="0"/>
          </a:p>
          <a:p>
            <a:pPr eaLnBrk="0" hangingPunct="0"/>
            <a:endParaRPr lang="en-US" sz="2400" dirty="0"/>
          </a:p>
          <a:p>
            <a:pPr eaLnBrk="0" hangingPunct="0"/>
            <a:endParaRPr lang="en-US" sz="2400" dirty="0"/>
          </a:p>
          <a:p>
            <a:pPr eaLnBrk="0" hangingPunct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Progress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gabs</a:t>
            </a:r>
          </a:p>
          <a:p>
            <a:pPr lvl="1"/>
            <a:r>
              <a:rPr lang="en-US" dirty="0" smtClean="0"/>
              <a:t>Work with E. Browne on new version testing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 be done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RULER</a:t>
            </a:r>
          </a:p>
          <a:p>
            <a:pPr lvl="1"/>
            <a:r>
              <a:rPr lang="en-US" dirty="0" smtClean="0"/>
              <a:t>Need to fix handling of large uncertainties (discussion)</a:t>
            </a:r>
          </a:p>
          <a:p>
            <a:pPr lvl="1"/>
            <a:r>
              <a:rPr lang="en-US" dirty="0" smtClean="0"/>
              <a:t>Add minimum mixing ratio similar to </a:t>
            </a:r>
            <a:r>
              <a:rPr lang="en-US" dirty="0" err="1" smtClean="0"/>
              <a:t>BrICC</a:t>
            </a:r>
            <a:r>
              <a:rPr lang="en-US" dirty="0" smtClean="0"/>
              <a:t>?</a:t>
            </a:r>
          </a:p>
          <a:p>
            <a:r>
              <a:rPr lang="en-US" dirty="0" smtClean="0"/>
              <a:t>Others?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ENSDF/XUNDL Web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Moved to latest version (older version still available)</a:t>
            </a:r>
          </a:p>
          <a:p>
            <a:r>
              <a:rPr lang="en-US" dirty="0" smtClean="0"/>
              <a:t>Fixing bugs as they are found by users</a:t>
            </a:r>
          </a:p>
          <a:p>
            <a:endParaRPr lang="en-US" dirty="0" smtClean="0"/>
          </a:p>
          <a:p>
            <a:r>
              <a:rPr lang="en-US" dirty="0" smtClean="0"/>
              <a:t>To be done this year</a:t>
            </a:r>
          </a:p>
          <a:p>
            <a:pPr lvl="1"/>
            <a:r>
              <a:rPr lang="en-US" dirty="0" smtClean="0"/>
              <a:t>Save steps on downloading </a:t>
            </a:r>
          </a:p>
          <a:p>
            <a:pPr lvl="1"/>
            <a:r>
              <a:rPr lang="en-US" dirty="0" smtClean="0"/>
              <a:t>Add option to get XUNDL files with ENSDF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Web Statistics</a:t>
            </a:r>
            <a:endParaRPr lang="en-US" dirty="0"/>
          </a:p>
        </p:txBody>
      </p:sp>
      <p:pic>
        <p:nvPicPr>
          <p:cNvPr id="4" name="Content Placeholder 3" descr="webstats2012-fina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57102" y="2357240"/>
            <a:ext cx="4629796" cy="2829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9792</TotalTime>
  <Words>157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ENSDF Analysis Codes</vt:lpstr>
      <vt:lpstr>Analysis and Utility Codes</vt:lpstr>
      <vt:lpstr>Release Status</vt:lpstr>
      <vt:lpstr>In Progress</vt:lpstr>
      <vt:lpstr>To be done this year</vt:lpstr>
      <vt:lpstr>ENSDF/XUNDL Web</vt:lpstr>
      <vt:lpstr>Web Statistics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Johnson, Timothy</cp:lastModifiedBy>
  <cp:revision>250</cp:revision>
  <cp:lastPrinted>2007-07-02T19:06:14Z</cp:lastPrinted>
  <dcterms:created xsi:type="dcterms:W3CDTF">2007-06-28T20:22:43Z</dcterms:created>
  <dcterms:modified xsi:type="dcterms:W3CDTF">2012-11-05T13:31:14Z</dcterms:modified>
</cp:coreProperties>
</file>