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F0F6-E436-4272-92E3-48A56FB387C0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145F5-51DF-4B19-AE29-8569A4A5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213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077200" cy="3124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Status Report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Kuwait Nuclear Data Project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Physics Department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Kuwait University</a:t>
            </a:r>
          </a:p>
          <a:p>
            <a:endParaRPr lang="en-US" sz="2400" b="1" dirty="0"/>
          </a:p>
        </p:txBody>
      </p:sp>
      <p:pic>
        <p:nvPicPr>
          <p:cNvPr id="4" name="Picture 3" descr="ul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5334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This report covers the Kuwaiti group’s activities for the period (April 2011 –January 2013);</a:t>
            </a:r>
            <a:endParaRPr lang="en-US" dirty="0"/>
          </a:p>
          <a:p>
            <a:r>
              <a:rPr lang="en-US" dirty="0" err="1" smtClean="0"/>
              <a:t>Ameenah</a:t>
            </a:r>
            <a:r>
              <a:rPr lang="en-US" dirty="0" smtClean="0"/>
              <a:t> </a:t>
            </a:r>
            <a:r>
              <a:rPr lang="en-US" dirty="0" err="1" smtClean="0"/>
              <a:t>Farhan</a:t>
            </a:r>
            <a:r>
              <a:rPr lang="en-US" dirty="0" smtClean="0"/>
              <a:t> (KU) and </a:t>
            </a:r>
            <a:r>
              <a:rPr lang="en-US" dirty="0" err="1" smtClean="0"/>
              <a:t>Balraj</a:t>
            </a:r>
            <a:r>
              <a:rPr lang="en-US" dirty="0" smtClean="0"/>
              <a:t> Singh (McMaster University) are currently working on A = 76 (expected completion in March 2013)</a:t>
            </a:r>
            <a:r>
              <a:rPr lang="en-US" dirty="0"/>
              <a:t> </a:t>
            </a:r>
          </a:p>
          <a:p>
            <a:pPr lvl="0"/>
            <a:r>
              <a:rPr lang="en-US" dirty="0" err="1"/>
              <a:t>Ameenah</a:t>
            </a:r>
            <a:r>
              <a:rPr lang="en-US" dirty="0"/>
              <a:t> </a:t>
            </a:r>
            <a:r>
              <a:rPr lang="en-US" dirty="0" err="1"/>
              <a:t>Farhan</a:t>
            </a:r>
            <a:r>
              <a:rPr lang="en-US" dirty="0"/>
              <a:t> is still working as a part-time researcher for the </a:t>
            </a:r>
            <a:r>
              <a:rPr lang="en-US" dirty="0" smtClean="0"/>
              <a:t>project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The Kuwait Group will continue </a:t>
            </a:r>
            <a:r>
              <a:rPr lang="en-US" dirty="0" smtClean="0"/>
              <a:t>its collaboration </a:t>
            </a:r>
            <a:r>
              <a:rPr lang="en-US" dirty="0"/>
              <a:t>with Dr. </a:t>
            </a:r>
            <a:r>
              <a:rPr lang="en-US" dirty="0" err="1"/>
              <a:t>Balraj</a:t>
            </a:r>
            <a:r>
              <a:rPr lang="en-US" dirty="0"/>
              <a:t> Singh in order to fulfill its commitments.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Kuwait Nuclear Data Project has permanent responsibility for evaluating and updating ENSDF for A = 74 -80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status of the mass chains:</a:t>
            </a:r>
          </a:p>
          <a:p>
            <a:r>
              <a:rPr lang="en-US" dirty="0" smtClean="0"/>
              <a:t>A = 74 (2006)</a:t>
            </a:r>
          </a:p>
          <a:p>
            <a:r>
              <a:rPr lang="en-US" dirty="0" smtClean="0"/>
              <a:t>A = 75 (1999) √</a:t>
            </a:r>
          </a:p>
          <a:p>
            <a:r>
              <a:rPr lang="en-US" dirty="0" smtClean="0"/>
              <a:t>A = 76 (1995) √</a:t>
            </a:r>
          </a:p>
          <a:p>
            <a:r>
              <a:rPr lang="en-US" dirty="0" smtClean="0"/>
              <a:t>A = 77 (2012)</a:t>
            </a:r>
          </a:p>
          <a:p>
            <a:r>
              <a:rPr lang="en-US" dirty="0" smtClean="0"/>
              <a:t>A = 78 (2009)</a:t>
            </a:r>
          </a:p>
          <a:p>
            <a:r>
              <a:rPr lang="en-US" dirty="0" smtClean="0"/>
              <a:t>A = 79 (2002)</a:t>
            </a:r>
          </a:p>
          <a:p>
            <a:r>
              <a:rPr lang="en-US" dirty="0" smtClean="0"/>
              <a:t>A = 80 (2005)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Kuwait Nuclear Data Project has permanent responsibility for evaluating and updating ENSDF for A = 74 -80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Ameenah</dc:creator>
  <cp:lastModifiedBy>Ameenah</cp:lastModifiedBy>
  <cp:revision>7</cp:revision>
  <dcterms:created xsi:type="dcterms:W3CDTF">2013-01-27T16:33:50Z</dcterms:created>
  <dcterms:modified xsi:type="dcterms:W3CDTF">2013-01-27T17:53:09Z</dcterms:modified>
</cp:coreProperties>
</file>