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43E-6A4E-4E24-9877-403BB150B8C9}" type="datetimeFigureOut">
              <a:rPr lang="bg-BG" smtClean="0"/>
              <a:t>27.1.2013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3A6-B7DD-457C-B638-70F1540F70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302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43E-6A4E-4E24-9877-403BB150B8C9}" type="datetimeFigureOut">
              <a:rPr lang="bg-BG" smtClean="0"/>
              <a:t>27.1.2013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3A6-B7DD-457C-B638-70F1540F70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3046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43E-6A4E-4E24-9877-403BB150B8C9}" type="datetimeFigureOut">
              <a:rPr lang="bg-BG" smtClean="0"/>
              <a:t>27.1.2013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3A6-B7DD-457C-B638-70F1540F70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2554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43E-6A4E-4E24-9877-403BB150B8C9}" type="datetimeFigureOut">
              <a:rPr lang="bg-BG" smtClean="0"/>
              <a:t>27.1.2013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3A6-B7DD-457C-B638-70F1540F70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02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43E-6A4E-4E24-9877-403BB150B8C9}" type="datetimeFigureOut">
              <a:rPr lang="bg-BG" smtClean="0"/>
              <a:t>27.1.2013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3A6-B7DD-457C-B638-70F1540F70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696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43E-6A4E-4E24-9877-403BB150B8C9}" type="datetimeFigureOut">
              <a:rPr lang="bg-BG" smtClean="0"/>
              <a:t>27.1.2013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3A6-B7DD-457C-B638-70F1540F70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1372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43E-6A4E-4E24-9877-403BB150B8C9}" type="datetimeFigureOut">
              <a:rPr lang="bg-BG" smtClean="0"/>
              <a:t>27.1.2013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3A6-B7DD-457C-B638-70F1540F70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396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43E-6A4E-4E24-9877-403BB150B8C9}" type="datetimeFigureOut">
              <a:rPr lang="bg-BG" smtClean="0"/>
              <a:t>27.1.2013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3A6-B7DD-457C-B638-70F1540F70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7508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43E-6A4E-4E24-9877-403BB150B8C9}" type="datetimeFigureOut">
              <a:rPr lang="bg-BG" smtClean="0"/>
              <a:t>27.1.2013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3A6-B7DD-457C-B638-70F1540F70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406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43E-6A4E-4E24-9877-403BB150B8C9}" type="datetimeFigureOut">
              <a:rPr lang="bg-BG" smtClean="0"/>
              <a:t>27.1.2013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3A6-B7DD-457C-B638-70F1540F70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5529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43E-6A4E-4E24-9877-403BB150B8C9}" type="datetimeFigureOut">
              <a:rPr lang="bg-BG" smtClean="0"/>
              <a:t>27.1.2013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13A6-B7DD-457C-B638-70F1540F70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98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F743E-6A4E-4E24-9877-403BB150B8C9}" type="datetimeFigureOut">
              <a:rPr lang="bg-BG" smtClean="0"/>
              <a:t>27.1.2013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613A6-B7DD-457C-B638-70F1540F70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3575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/>
          <a:lstStyle/>
          <a:p>
            <a:r>
              <a:rPr lang="en-US" dirty="0" smtClean="0"/>
              <a:t>European Effort (</a:t>
            </a:r>
            <a:r>
              <a:rPr lang="en-US" i="1" dirty="0" smtClean="0"/>
              <a:t>mass chains</a:t>
            </a:r>
            <a:r>
              <a:rPr lang="en-US" dirty="0" smtClean="0"/>
              <a:t>)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640960" cy="4464496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ENSDD network – </a:t>
            </a:r>
            <a:r>
              <a:rPr lang="en-US" i="1" dirty="0" smtClean="0">
                <a:solidFill>
                  <a:schemeClr val="tx2"/>
                </a:solidFill>
              </a:rPr>
              <a:t>exists on paper (!); NO recent meeting; NO funding on European level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funding of data evaluation in Europe – </a:t>
            </a:r>
            <a:r>
              <a:rPr lang="en-US" i="1" dirty="0" smtClean="0">
                <a:solidFill>
                  <a:schemeClr val="tx2"/>
                </a:solidFill>
              </a:rPr>
              <a:t>through individual grants ONLY !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countries involved – France (</a:t>
            </a:r>
            <a:r>
              <a:rPr lang="en-US" i="1" dirty="0" smtClean="0">
                <a:solidFill>
                  <a:schemeClr val="tx2"/>
                </a:solidFill>
              </a:rPr>
              <a:t>Jean </a:t>
            </a:r>
            <a:r>
              <a:rPr lang="en-US" i="1" dirty="0" err="1" smtClean="0">
                <a:solidFill>
                  <a:schemeClr val="tx2"/>
                </a:solidFill>
              </a:rPr>
              <a:t>Blachot</a:t>
            </a:r>
            <a:r>
              <a:rPr lang="en-US" dirty="0" smtClean="0">
                <a:solidFill>
                  <a:schemeClr val="tx2"/>
                </a:solidFill>
              </a:rPr>
              <a:t>), Hungary (</a:t>
            </a:r>
            <a:r>
              <a:rPr lang="en-US" i="1" dirty="0" smtClean="0">
                <a:solidFill>
                  <a:schemeClr val="tx2"/>
                </a:solidFill>
              </a:rPr>
              <a:t>Janos </a:t>
            </a:r>
            <a:r>
              <a:rPr lang="en-US" i="1" dirty="0" err="1" smtClean="0">
                <a:solidFill>
                  <a:schemeClr val="tx2"/>
                </a:solidFill>
              </a:rPr>
              <a:t>Timar</a:t>
            </a:r>
            <a:r>
              <a:rPr lang="en-US" dirty="0" smtClean="0">
                <a:solidFill>
                  <a:schemeClr val="tx2"/>
                </a:solidFill>
              </a:rPr>
              <a:t>), Romania (</a:t>
            </a:r>
            <a:r>
              <a:rPr lang="en-US" i="1" dirty="0" err="1" smtClean="0">
                <a:solidFill>
                  <a:schemeClr val="tx2"/>
                </a:solidFill>
              </a:rPr>
              <a:t>Alexandru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Negret</a:t>
            </a:r>
            <a:r>
              <a:rPr lang="en-US" dirty="0" smtClean="0">
                <a:solidFill>
                  <a:schemeClr val="tx2"/>
                </a:solidFill>
              </a:rPr>
              <a:t>), Bulgaria (</a:t>
            </a:r>
            <a:r>
              <a:rPr lang="en-US" i="1" dirty="0" smtClean="0">
                <a:solidFill>
                  <a:schemeClr val="tx2"/>
                </a:solidFill>
              </a:rPr>
              <a:t>Stefan </a:t>
            </a:r>
            <a:r>
              <a:rPr lang="en-US" i="1" dirty="0" err="1" smtClean="0">
                <a:solidFill>
                  <a:schemeClr val="tx2"/>
                </a:solidFill>
              </a:rPr>
              <a:t>Lalkovski</a:t>
            </a:r>
            <a:r>
              <a:rPr lang="en-US" dirty="0" smtClean="0">
                <a:solidFill>
                  <a:schemeClr val="tx2"/>
                </a:solidFill>
              </a:rPr>
              <a:t>), Turkey (</a:t>
            </a:r>
            <a:r>
              <a:rPr lang="en-US" i="1" dirty="0" err="1" smtClean="0">
                <a:solidFill>
                  <a:schemeClr val="tx2"/>
                </a:solidFill>
              </a:rPr>
              <a:t>Sefa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Erturk</a:t>
            </a:r>
            <a:r>
              <a:rPr lang="en-US" dirty="0" smtClean="0">
                <a:solidFill>
                  <a:schemeClr val="tx2"/>
                </a:solidFill>
              </a:rPr>
              <a:t>), Finland (</a:t>
            </a:r>
            <a:r>
              <a:rPr lang="en-US" i="1" dirty="0" err="1" smtClean="0">
                <a:solidFill>
                  <a:schemeClr val="tx2"/>
                </a:solidFill>
              </a:rPr>
              <a:t>Sakari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Juutinen</a:t>
            </a:r>
            <a:r>
              <a:rPr lang="en-US" smtClean="0">
                <a:solidFill>
                  <a:schemeClr val="tx2"/>
                </a:solidFill>
              </a:rPr>
              <a:t>), </a:t>
            </a:r>
            <a:r>
              <a:rPr lang="en-US" smtClean="0">
                <a:solidFill>
                  <a:schemeClr val="tx2"/>
                </a:solidFill>
              </a:rPr>
              <a:t>Germany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i="1" dirty="0" smtClean="0">
                <a:solidFill>
                  <a:schemeClr val="tx2"/>
                </a:solidFill>
              </a:rPr>
              <a:t>Bernd </a:t>
            </a:r>
            <a:r>
              <a:rPr lang="en-US" i="1" dirty="0" err="1" smtClean="0">
                <a:solidFill>
                  <a:schemeClr val="tx2"/>
                </a:solidFill>
              </a:rPr>
              <a:t>Pheiffer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evaluation work – </a:t>
            </a:r>
            <a:r>
              <a:rPr lang="en-US" i="1" dirty="0" smtClean="0">
                <a:solidFill>
                  <a:schemeClr val="tx2"/>
                </a:solidFill>
              </a:rPr>
              <a:t>individual effort of evaluators</a:t>
            </a:r>
          </a:p>
          <a:p>
            <a:pPr algn="l"/>
            <a:endParaRPr lang="en-US" dirty="0">
              <a:solidFill>
                <a:schemeClr val="tx2"/>
              </a:solidFill>
            </a:endParaRP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RESULT: small share of the work</a:t>
            </a:r>
            <a:endParaRPr lang="bg-BG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63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try?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17632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1) contact </a:t>
            </a:r>
            <a:r>
              <a:rPr lang="en-US" dirty="0" err="1" smtClean="0">
                <a:solidFill>
                  <a:schemeClr val="tx2"/>
                </a:solidFill>
              </a:rPr>
              <a:t>NuPECC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2) report at the Helsinki Town Meeting, Sept. 2007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3) suggest an ENSDD network within ENSAR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tx2"/>
                </a:solidFill>
              </a:rPr>
              <a:t>(not approved by the Selection Committee, 2008)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4) set up ENSDD at IAEA meeting, 2009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5</a:t>
            </a:r>
            <a:r>
              <a:rPr lang="en-US" dirty="0" smtClean="0">
                <a:solidFill>
                  <a:schemeClr val="tx2"/>
                </a:solidFill>
              </a:rPr>
              <a:t>) contact NUPNET (ERA-Net for Nuclear Physics)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tx2"/>
                </a:solidFill>
              </a:rPr>
              <a:t>(not approved for funding at final selection, 2011)</a:t>
            </a:r>
            <a:endParaRPr lang="bg-BG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76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What comes next ? </a:t>
            </a:r>
            <a:r>
              <a:rPr lang="en-US" i="1" dirty="0" smtClean="0"/>
              <a:t>(ENSAR2)</a:t>
            </a:r>
            <a:endParaRPr lang="bg-BG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effectLst/>
              </a:rPr>
              <a:t>Dear ENSAR partners,</a:t>
            </a:r>
          </a:p>
          <a:p>
            <a:pPr marL="0" indent="0">
              <a:buNone/>
            </a:pPr>
            <a:r>
              <a:rPr lang="en-US" sz="1800" dirty="0" smtClean="0">
                <a:effectLst/>
              </a:rPr>
              <a:t> </a:t>
            </a:r>
          </a:p>
          <a:p>
            <a:pPr marL="0" indent="0">
              <a:buNone/>
            </a:pPr>
            <a:r>
              <a:rPr lang="en-US" sz="1800" dirty="0" smtClean="0">
                <a:effectLst/>
              </a:rPr>
              <a:t>The ENSAR PCC has decided to </a:t>
            </a:r>
            <a:r>
              <a:rPr lang="en-US" sz="1800" dirty="0" err="1" smtClean="0">
                <a:effectLst/>
              </a:rPr>
              <a:t>organise</a:t>
            </a:r>
            <a:r>
              <a:rPr lang="en-US" sz="1800" dirty="0" smtClean="0">
                <a:effectLst/>
              </a:rPr>
              <a:t> a </a:t>
            </a:r>
            <a:r>
              <a:rPr lang="en-US" sz="1800" dirty="0"/>
              <a:t>town</a:t>
            </a:r>
            <a:r>
              <a:rPr lang="en-US" sz="1800" dirty="0" smtClean="0">
                <a:effectLst/>
              </a:rPr>
              <a:t> </a:t>
            </a:r>
            <a:r>
              <a:rPr lang="en-US" sz="1800" dirty="0"/>
              <a:t>meeting</a:t>
            </a:r>
            <a:r>
              <a:rPr lang="en-US" sz="1800" dirty="0" smtClean="0">
                <a:effectLst/>
              </a:rPr>
              <a:t> in order to discuss the ENSAR results and ENSAR future.</a:t>
            </a:r>
          </a:p>
          <a:p>
            <a:pPr marL="0" indent="0">
              <a:buNone/>
            </a:pPr>
            <a:r>
              <a:rPr lang="en-US" sz="1800" dirty="0" smtClean="0">
                <a:effectLst/>
              </a:rPr>
              <a:t>We open here a call for volunteers to </a:t>
            </a:r>
            <a:r>
              <a:rPr lang="en-US" sz="1800" dirty="0" err="1" smtClean="0">
                <a:effectLst/>
              </a:rPr>
              <a:t>organise</a:t>
            </a:r>
            <a:r>
              <a:rPr lang="en-US" sz="1800" dirty="0" smtClean="0">
                <a:effectLst/>
              </a:rPr>
              <a:t> this </a:t>
            </a:r>
            <a:r>
              <a:rPr lang="en-US" sz="1800" dirty="0"/>
              <a:t>town</a:t>
            </a:r>
            <a:r>
              <a:rPr lang="en-US" sz="1800" dirty="0" smtClean="0">
                <a:effectLst/>
              </a:rPr>
              <a:t> </a:t>
            </a:r>
            <a:r>
              <a:rPr lang="en-US" sz="1800" dirty="0"/>
              <a:t>meeting</a:t>
            </a:r>
            <a:r>
              <a:rPr lang="en-US" sz="1800" dirty="0" smtClean="0">
                <a:effectLst/>
              </a:rPr>
              <a:t>.  </a:t>
            </a:r>
          </a:p>
          <a:p>
            <a:pPr marL="0" indent="0">
              <a:buNone/>
            </a:pPr>
            <a:r>
              <a:rPr lang="en-US" sz="1800" dirty="0" smtClean="0">
                <a:effectLst/>
              </a:rPr>
              <a:t>This event should last 4-5 days, </a:t>
            </a:r>
            <a:r>
              <a:rPr lang="en-US" sz="1800" u="sng" dirty="0" smtClean="0">
                <a:effectLst/>
              </a:rPr>
              <a:t>to be held from 17th to 21st of June 2013</a:t>
            </a:r>
            <a:r>
              <a:rPr lang="en-US" sz="1800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en-US" sz="1800" dirty="0" smtClean="0">
                <a:effectLst/>
              </a:rPr>
              <a:t>It should be </a:t>
            </a:r>
            <a:r>
              <a:rPr lang="en-US" sz="1800" dirty="0" err="1" smtClean="0">
                <a:effectLst/>
              </a:rPr>
              <a:t>organised</a:t>
            </a:r>
            <a:r>
              <a:rPr lang="en-US" sz="1800" dirty="0" smtClean="0">
                <a:effectLst/>
              </a:rPr>
              <a:t> in a place which is easily reachable, that can accommodate attendance of up to 150 people and that has enough (cheap!) hotel rooms available in the </a:t>
            </a:r>
            <a:r>
              <a:rPr lang="en-US" sz="1800" dirty="0" err="1" smtClean="0">
                <a:effectLst/>
              </a:rPr>
              <a:t>neighbourhood</a:t>
            </a:r>
            <a:r>
              <a:rPr lang="en-US" sz="1800" dirty="0" smtClean="0">
                <a:effectLst/>
              </a:rPr>
              <a:t>. </a:t>
            </a:r>
          </a:p>
          <a:p>
            <a:pPr marL="0" indent="0">
              <a:buNone/>
            </a:pPr>
            <a:r>
              <a:rPr lang="en-US" sz="1800" dirty="0" smtClean="0">
                <a:effectLst/>
              </a:rPr>
              <a:t>The invoices related to the </a:t>
            </a:r>
            <a:r>
              <a:rPr lang="en-US" sz="1800" dirty="0"/>
              <a:t>town</a:t>
            </a:r>
            <a:r>
              <a:rPr lang="en-US" sz="1800" dirty="0" smtClean="0">
                <a:effectLst/>
              </a:rPr>
              <a:t> </a:t>
            </a:r>
            <a:r>
              <a:rPr lang="en-US" sz="1800" dirty="0"/>
              <a:t>meeting</a:t>
            </a:r>
            <a:r>
              <a:rPr lang="en-US" sz="1800" dirty="0" smtClean="0">
                <a:effectLst/>
              </a:rPr>
              <a:t> will be covered by the Work Package FISCO, with respect to the usual rules of GANIL for this type of event.</a:t>
            </a:r>
          </a:p>
          <a:p>
            <a:pPr marL="0" indent="0">
              <a:buNone/>
            </a:pPr>
            <a:r>
              <a:rPr lang="en-US" sz="1800" dirty="0" smtClean="0">
                <a:effectLst/>
              </a:rPr>
              <a:t>If your place corresponds to these criteria, and if you are willing to </a:t>
            </a:r>
            <a:r>
              <a:rPr lang="en-US" sz="1800" dirty="0" err="1" smtClean="0">
                <a:effectLst/>
              </a:rPr>
              <a:t>organise</a:t>
            </a:r>
            <a:r>
              <a:rPr lang="en-US" sz="1800" dirty="0" smtClean="0">
                <a:effectLst/>
              </a:rPr>
              <a:t> the ENSAR </a:t>
            </a:r>
            <a:r>
              <a:rPr lang="en-US" sz="1800" dirty="0"/>
              <a:t>Town</a:t>
            </a:r>
            <a:r>
              <a:rPr lang="en-US" sz="1800" dirty="0" smtClean="0">
                <a:effectLst/>
              </a:rPr>
              <a:t> </a:t>
            </a:r>
            <a:r>
              <a:rPr lang="en-US" sz="1800" dirty="0"/>
              <a:t>Meeting</a:t>
            </a:r>
            <a:r>
              <a:rPr lang="en-US" sz="1800" dirty="0" smtClean="0">
                <a:effectLst/>
              </a:rPr>
              <a:t>, please contact us</a:t>
            </a:r>
            <a:r>
              <a:rPr lang="en-US" sz="1800" b="1" dirty="0" smtClean="0">
                <a:effectLst/>
              </a:rPr>
              <a:t> before January 11th, 2013</a:t>
            </a:r>
            <a:r>
              <a:rPr lang="en-US" sz="1800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en-US" sz="1800" u="sng" dirty="0" smtClean="0">
                <a:effectLst/>
              </a:rPr>
              <a:t>We already got one very interesting bid for this event.</a:t>
            </a:r>
          </a:p>
          <a:p>
            <a:pPr marL="0" indent="0">
              <a:buNone/>
            </a:pPr>
            <a:r>
              <a:rPr lang="en-US" sz="1800" dirty="0" smtClean="0">
                <a:effectLst/>
              </a:rPr>
              <a:t> </a:t>
            </a:r>
          </a:p>
          <a:p>
            <a:pPr marL="0" indent="0">
              <a:buNone/>
            </a:pPr>
            <a:r>
              <a:rPr lang="en-US" sz="1800" dirty="0" smtClean="0">
                <a:effectLst/>
              </a:rPr>
              <a:t>Best regards,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ENSAR Management Group</a:t>
            </a:r>
            <a:endParaRPr lang="en-US" sz="1800" dirty="0"/>
          </a:p>
          <a:p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111343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167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European Effort (mass chains)</vt:lpstr>
      <vt:lpstr>What did we try? </vt:lpstr>
      <vt:lpstr>What comes next ? (ENSAR2)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Effort</dc:title>
  <dc:creator>Dimiter</dc:creator>
  <cp:lastModifiedBy>Dimiter</cp:lastModifiedBy>
  <cp:revision>8</cp:revision>
  <dcterms:created xsi:type="dcterms:W3CDTF">2013-01-27T09:04:02Z</dcterms:created>
  <dcterms:modified xsi:type="dcterms:W3CDTF">2013-01-27T11:18:04Z</dcterms:modified>
</cp:coreProperties>
</file>