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theme/theme2.xml" ContentType="application/vnd.openxmlformats-officedocument.theme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806" r:id="rId1"/>
    <p:sldMasterId id="2147485111" r:id="rId2"/>
    <p:sldMasterId id="2147485123" r:id="rId3"/>
  </p:sldMasterIdLst>
  <p:notesMasterIdLst>
    <p:notesMasterId r:id="rId26"/>
  </p:notesMasterIdLst>
  <p:handoutMasterIdLst>
    <p:handoutMasterId r:id="rId27"/>
  </p:handoutMasterIdLst>
  <p:sldIdLst>
    <p:sldId id="523" r:id="rId4"/>
    <p:sldId id="525" r:id="rId5"/>
    <p:sldId id="526" r:id="rId6"/>
    <p:sldId id="530" r:id="rId7"/>
    <p:sldId id="531" r:id="rId8"/>
    <p:sldId id="521" r:id="rId9"/>
    <p:sldId id="527" r:id="rId10"/>
    <p:sldId id="256" r:id="rId11"/>
    <p:sldId id="507" r:id="rId12"/>
    <p:sldId id="503" r:id="rId13"/>
    <p:sldId id="505" r:id="rId14"/>
    <p:sldId id="528" r:id="rId15"/>
    <p:sldId id="504" r:id="rId16"/>
    <p:sldId id="506" r:id="rId17"/>
    <p:sldId id="529" r:id="rId18"/>
    <p:sldId id="512" r:id="rId19"/>
    <p:sldId id="502" r:id="rId20"/>
    <p:sldId id="513" r:id="rId21"/>
    <p:sldId id="515" r:id="rId22"/>
    <p:sldId id="496" r:id="rId23"/>
    <p:sldId id="494" r:id="rId24"/>
    <p:sldId id="511" r:id="rId25"/>
  </p:sldIdLst>
  <p:sldSz cx="9144000" cy="6858000" type="screen4x3"/>
  <p:notesSz cx="7010400" cy="92964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66"/>
    <a:srgbClr val="CC00CC"/>
    <a:srgbClr val="2618D8"/>
    <a:srgbClr val="CC0000"/>
    <a:srgbClr val="008000"/>
    <a:srgbClr val="33CC33"/>
    <a:srgbClr val="009900"/>
    <a:srgbClr val="003300"/>
    <a:srgbClr val="000099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5" autoAdjust="0"/>
    <p:restoredTop sz="94787" autoAdjust="0"/>
  </p:normalViewPr>
  <p:slideViewPr>
    <p:cSldViewPr>
      <p:cViewPr>
        <p:scale>
          <a:sx n="66" d="100"/>
          <a:sy n="66" d="100"/>
        </p:scale>
        <p:origin x="-1992" y="-27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-1890" y="-102"/>
      </p:cViewPr>
      <p:guideLst>
        <p:guide orient="horz" pos="2928"/>
        <p:guide pos="220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117" cy="465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3283" y="0"/>
            <a:ext cx="3037117" cy="465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059"/>
            <a:ext cx="3037117" cy="465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3283" y="8831059"/>
            <a:ext cx="3037117" cy="465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9CE9A3E-CCDB-468F-A126-5C84E4D42D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4525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786" cy="465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9946" y="0"/>
            <a:ext cx="3038785" cy="465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96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778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873" y="4417017"/>
            <a:ext cx="5608654" cy="4183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778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573"/>
            <a:ext cx="3038786" cy="465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78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9946" y="8829573"/>
            <a:ext cx="3038785" cy="465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9645EB9C-E095-4CA1-9E86-BDA23AAD7D5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84577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645EB9C-E095-4CA1-9E86-BDA23AAD7D5D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5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>
                <a:solidFill>
                  <a:srgbClr val="2DA2BF">
                    <a:tint val="20000"/>
                  </a:srgbClr>
                </a:solidFill>
              </a:rPr>
              <a:t>BARC, Mumbai, India, November 2006</a:t>
            </a:r>
            <a:endParaRPr lang="en-GB"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AF317C-233D-4D03-A9F7-BDE1F9235B4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767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>
                <a:solidFill>
                  <a:prstClr val="black"/>
                </a:solidFill>
              </a:rPr>
              <a:t>BARC, Mumbai, India</a:t>
            </a:r>
          </a:p>
          <a:p>
            <a:pPr>
              <a:defRPr/>
            </a:pPr>
            <a:r>
              <a:rPr lang="en-GB" smtClean="0">
                <a:solidFill>
                  <a:prstClr val="black"/>
                </a:solidFill>
              </a:rPr>
              <a:t>November 2006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57F195-14EA-4558-885B-9F75FFD5133B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50793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663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GB" b="1" dirty="0" smtClean="0"/>
              <a:t>ND2013 - </a:t>
            </a:r>
            <a:r>
              <a:rPr lang="en-GB" dirty="0" smtClean="0"/>
              <a:t>Nuclear Data for Science and Technology conference</a:t>
            </a:r>
            <a:endParaRPr lang="en-GB" b="1" dirty="0" smtClean="0"/>
          </a:p>
          <a:p>
            <a:pPr>
              <a:defRPr/>
            </a:pPr>
            <a:r>
              <a:rPr lang="en-GB" dirty="0" smtClean="0"/>
              <a:t>4-8 March 2013 , Sheraton New York Hotel &amp; Towers, NY, USA</a:t>
            </a:r>
            <a:endParaRPr lang="en-US" dirty="0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29200" y="6324600"/>
            <a:ext cx="381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Alan L. Nichols and Roberto Capote*</a:t>
            </a:r>
            <a:endParaRPr lang="en-US" baseline="30000" dirty="0" smtClean="0"/>
          </a:p>
          <a:p>
            <a:pPr>
              <a:defRPr/>
            </a:pPr>
            <a:r>
              <a:rPr lang="en-US" dirty="0" smtClean="0"/>
              <a:t>* corresponding author: </a:t>
            </a:r>
            <a:r>
              <a:rPr lang="en-US" u="sng" dirty="0" smtClean="0"/>
              <a:t>R.CapoteNoy@iaea.org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477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GB" b="1" dirty="0" smtClean="0"/>
              <a:t>ND2013 - </a:t>
            </a:r>
            <a:r>
              <a:rPr lang="en-GB" dirty="0" smtClean="0"/>
              <a:t>Nuclear Data for Science and Technology conference</a:t>
            </a:r>
            <a:endParaRPr lang="en-GB" b="1" dirty="0" smtClean="0"/>
          </a:p>
          <a:p>
            <a:pPr>
              <a:defRPr/>
            </a:pPr>
            <a:r>
              <a:rPr lang="en-GB" dirty="0" smtClean="0"/>
              <a:t>4-8 March 2013 , Sheraton New York Hotel &amp; Towers, NY, USA</a:t>
            </a:r>
            <a:endParaRPr lang="en-US" dirty="0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29200" y="6324600"/>
            <a:ext cx="381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Alan L. Nichols and Roberto Capote*</a:t>
            </a:r>
            <a:endParaRPr lang="en-US" baseline="30000" dirty="0" smtClean="0"/>
          </a:p>
          <a:p>
            <a:pPr>
              <a:defRPr/>
            </a:pPr>
            <a:r>
              <a:rPr lang="en-US" dirty="0" smtClean="0"/>
              <a:t>* corresponding author: </a:t>
            </a:r>
            <a:r>
              <a:rPr lang="en-US" u="sng" dirty="0" smtClean="0"/>
              <a:t>R.CapoteNoy@iaea.org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15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GB" b="1" dirty="0" smtClean="0"/>
              <a:t>ND2013 - </a:t>
            </a:r>
            <a:r>
              <a:rPr lang="en-GB" dirty="0" smtClean="0"/>
              <a:t>Nuclear Data for Science and Technology conference</a:t>
            </a:r>
            <a:endParaRPr lang="en-GB" b="1" dirty="0" smtClean="0"/>
          </a:p>
          <a:p>
            <a:pPr>
              <a:defRPr/>
            </a:pPr>
            <a:r>
              <a:rPr lang="en-GB" dirty="0" smtClean="0"/>
              <a:t>4-8 March 2013 , Sheraton New York Hotel &amp; Towers, NY, USA</a:t>
            </a:r>
            <a:endParaRPr lang="en-US" dirty="0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29200" y="6324600"/>
            <a:ext cx="381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Alan L. Nichols and Roberto Capote*</a:t>
            </a:r>
            <a:endParaRPr lang="en-US" baseline="30000" dirty="0" smtClean="0"/>
          </a:p>
          <a:p>
            <a:pPr>
              <a:defRPr/>
            </a:pPr>
            <a:r>
              <a:rPr lang="en-US" dirty="0" smtClean="0"/>
              <a:t>* corresponding author: </a:t>
            </a:r>
            <a:r>
              <a:rPr lang="en-US" u="sng" dirty="0" smtClean="0"/>
              <a:t>R.CapoteNoy@iaea.org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221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GB" b="1" dirty="0" smtClean="0"/>
              <a:t>ND2013 - </a:t>
            </a:r>
            <a:r>
              <a:rPr lang="en-GB" dirty="0" smtClean="0"/>
              <a:t>Nuclear Data for Science and Technology conference</a:t>
            </a:r>
            <a:endParaRPr lang="en-GB" b="1" dirty="0" smtClean="0"/>
          </a:p>
          <a:p>
            <a:pPr>
              <a:defRPr/>
            </a:pPr>
            <a:r>
              <a:rPr lang="en-GB" dirty="0" smtClean="0"/>
              <a:t>4-8 March 2013 , Sheraton New York Hotel &amp; Towers, NY, USA</a:t>
            </a:r>
            <a:endParaRPr lang="en-US" dirty="0"/>
          </a:p>
        </p:txBody>
      </p:sp>
      <p:sp>
        <p:nvSpPr>
          <p:cNvPr id="11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29200" y="6324600"/>
            <a:ext cx="381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Alan L. Nichols and Roberto Capote*</a:t>
            </a:r>
            <a:endParaRPr lang="en-US" baseline="30000" dirty="0" smtClean="0"/>
          </a:p>
          <a:p>
            <a:pPr>
              <a:defRPr/>
            </a:pPr>
            <a:r>
              <a:rPr lang="en-US" dirty="0" smtClean="0"/>
              <a:t>* corresponding author: </a:t>
            </a:r>
            <a:r>
              <a:rPr lang="en-US" u="sng" dirty="0" smtClean="0"/>
              <a:t>R.CapoteNoy@iaea.org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308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GB" b="1" dirty="0" smtClean="0"/>
              <a:t>ND2013 - </a:t>
            </a:r>
            <a:r>
              <a:rPr lang="en-GB" dirty="0" smtClean="0"/>
              <a:t>Nuclear Data for Science and Technology conference</a:t>
            </a:r>
            <a:endParaRPr lang="en-GB" b="1" dirty="0" smtClean="0"/>
          </a:p>
          <a:p>
            <a:pPr>
              <a:defRPr/>
            </a:pPr>
            <a:r>
              <a:rPr lang="en-GB" dirty="0" smtClean="0"/>
              <a:t>4-8 March 2013 , Sheraton New York Hotel &amp; Towers, NY, USA</a:t>
            </a:r>
            <a:endParaRPr lang="en-US" dirty="0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29200" y="6324600"/>
            <a:ext cx="381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Alan L. Nichols and Roberto Capote*</a:t>
            </a:r>
            <a:endParaRPr lang="en-US" baseline="30000" dirty="0" smtClean="0"/>
          </a:p>
          <a:p>
            <a:pPr>
              <a:defRPr/>
            </a:pPr>
            <a:r>
              <a:rPr lang="en-US" dirty="0" smtClean="0"/>
              <a:t>* corresponding author: </a:t>
            </a:r>
            <a:r>
              <a:rPr lang="en-US" u="sng" dirty="0" smtClean="0"/>
              <a:t>R.CapoteNoy@iaea.org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672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GB" b="1" dirty="0" smtClean="0"/>
              <a:t>ND2013 - </a:t>
            </a:r>
            <a:r>
              <a:rPr lang="en-GB" dirty="0" smtClean="0"/>
              <a:t>Nuclear Data for Science and Technology conference</a:t>
            </a:r>
            <a:endParaRPr lang="en-GB" b="1" dirty="0" smtClean="0"/>
          </a:p>
          <a:p>
            <a:pPr>
              <a:defRPr/>
            </a:pPr>
            <a:r>
              <a:rPr lang="en-GB" dirty="0" smtClean="0"/>
              <a:t>4-8 March 2013 , Sheraton New York Hotel &amp; Towers, NY, USA</a:t>
            </a:r>
            <a:endParaRPr lang="en-US" dirty="0"/>
          </a:p>
        </p:txBody>
      </p:sp>
      <p:sp>
        <p:nvSpPr>
          <p:cNvPr id="10" name="Footer Placeholder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29200" y="6324600"/>
            <a:ext cx="381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Alan L. Nichols and Roberto Capote*</a:t>
            </a:r>
            <a:endParaRPr lang="en-US" baseline="30000" dirty="0" smtClean="0"/>
          </a:p>
          <a:p>
            <a:pPr>
              <a:defRPr/>
            </a:pPr>
            <a:r>
              <a:rPr lang="en-US" dirty="0" smtClean="0"/>
              <a:t>* corresponding author: </a:t>
            </a:r>
            <a:r>
              <a:rPr lang="en-US" u="sng" dirty="0" smtClean="0"/>
              <a:t>R.CapoteNoy@iaea.org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961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GB" b="1" dirty="0" smtClean="0"/>
              <a:t>ND2013 - </a:t>
            </a:r>
            <a:r>
              <a:rPr lang="en-GB" dirty="0" smtClean="0"/>
              <a:t>Nuclear Data for Science and Technology conference</a:t>
            </a:r>
            <a:endParaRPr lang="en-GB" b="1" dirty="0" smtClean="0"/>
          </a:p>
          <a:p>
            <a:pPr>
              <a:defRPr/>
            </a:pPr>
            <a:r>
              <a:rPr lang="en-GB" dirty="0" smtClean="0"/>
              <a:t>4-8 March 2013 , Sheraton New York Hotel &amp; Towers, NY, USA</a:t>
            </a:r>
            <a:endParaRPr lang="en-US" dirty="0"/>
          </a:p>
        </p:txBody>
      </p:sp>
      <p:sp>
        <p:nvSpPr>
          <p:cNvPr id="11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29200" y="6324600"/>
            <a:ext cx="381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Alan L. Nichols and Roberto Capote*</a:t>
            </a:r>
            <a:endParaRPr lang="en-US" baseline="30000" dirty="0" smtClean="0"/>
          </a:p>
          <a:p>
            <a:pPr>
              <a:defRPr/>
            </a:pPr>
            <a:r>
              <a:rPr lang="en-US" dirty="0" smtClean="0"/>
              <a:t>* corresponding author: </a:t>
            </a:r>
            <a:r>
              <a:rPr lang="en-US" u="sng" dirty="0" smtClean="0"/>
              <a:t>R.CapoteNoy@iaea.org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6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r">
              <a:defRPr/>
            </a:pPr>
            <a:endParaRPr lang="en-US" sz="4000" b="1">
              <a:solidFill>
                <a:prstClr val="white"/>
              </a:solidFill>
            </a:endParaRPr>
          </a:p>
        </p:txBody>
      </p:sp>
      <p:sp>
        <p:nvSpPr>
          <p:cNvPr id="16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GB" b="1" dirty="0" smtClean="0"/>
              <a:t>ND2013 - </a:t>
            </a:r>
            <a:r>
              <a:rPr lang="en-GB" dirty="0" smtClean="0"/>
              <a:t>Nuclear Data for Science and Technology conference</a:t>
            </a:r>
            <a:endParaRPr lang="en-GB" b="1" dirty="0" smtClean="0"/>
          </a:p>
          <a:p>
            <a:pPr>
              <a:defRPr/>
            </a:pPr>
            <a:r>
              <a:rPr lang="en-GB" dirty="0" smtClean="0"/>
              <a:t>4-8 March 2013 , Sheraton New York Hotel &amp; Towers, NY, USA</a:t>
            </a:r>
            <a:endParaRPr lang="en-US" dirty="0"/>
          </a:p>
        </p:txBody>
      </p:sp>
      <p:sp>
        <p:nvSpPr>
          <p:cNvPr id="18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29200" y="6324600"/>
            <a:ext cx="381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Alan L. Nichols and Roberto Capote*</a:t>
            </a:r>
            <a:endParaRPr lang="en-US" baseline="30000" dirty="0" smtClean="0"/>
          </a:p>
          <a:p>
            <a:pPr>
              <a:defRPr/>
            </a:pPr>
            <a:r>
              <a:rPr lang="en-US" dirty="0" smtClean="0"/>
              <a:t>* corresponding author: </a:t>
            </a:r>
            <a:r>
              <a:rPr lang="en-US" u="sng" dirty="0" smtClean="0"/>
              <a:t>R.CapoteNoy@iaea.org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705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0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>
                <a:solidFill>
                  <a:prstClr val="black"/>
                </a:solidFill>
              </a:rPr>
              <a:t>BARC, Mumbai, India</a:t>
            </a:r>
          </a:p>
          <a:p>
            <a:pPr>
              <a:defRPr/>
            </a:pPr>
            <a:r>
              <a:rPr lang="en-GB" smtClean="0">
                <a:solidFill>
                  <a:prstClr val="black"/>
                </a:solidFill>
              </a:rPr>
              <a:t>November 2006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1DF8AA-F8A6-432E-83AE-F2A646EDDE49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40765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0434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121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517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9060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4073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977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25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0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13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37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726FF5-2EF6-6541-B343-0A23664D10CC}" type="datetime1">
              <a:rPr lang="en-US">
                <a:solidFill>
                  <a:srgbClr val="404040"/>
                </a:solidFill>
              </a:rPr>
              <a:pPr/>
              <a:t>5/23/2017</a:t>
            </a:fld>
            <a:endParaRPr lang="en-US">
              <a:solidFill>
                <a:srgbClr val="40404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404040"/>
                </a:solidFill>
              </a:rPr>
              <a:t>DNP Meeting of APS and JPS, Hawaii, October 13-17, 2009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ACC8F6-1F1D-6942-BAC6-6551E782B0FF}" type="slidenum">
              <a:rPr lang="en-US">
                <a:solidFill>
                  <a:srgbClr val="404040"/>
                </a:solidFill>
              </a:rPr>
              <a:pPr/>
              <a:t>‹#›</a:t>
            </a:fld>
            <a:endParaRPr lang="en-US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02899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42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2134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92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094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78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01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79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942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156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1019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31370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141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8444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53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006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286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7160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416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863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5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20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6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94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848357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7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953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8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285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9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720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GB" b="1" dirty="0" smtClean="0"/>
              <a:t>ND2013 - </a:t>
            </a:r>
            <a:r>
              <a:rPr lang="en-GB" dirty="0" smtClean="0"/>
              <a:t>Nuclear Data for Science and Technology conference</a:t>
            </a:r>
            <a:endParaRPr lang="en-GB" b="1" dirty="0" smtClean="0"/>
          </a:p>
          <a:p>
            <a:pPr>
              <a:defRPr/>
            </a:pPr>
            <a:r>
              <a:rPr lang="en-GB" dirty="0" smtClean="0"/>
              <a:t>4-8 March 2013 , Sheraton New York Hotel &amp; Towers, NY, USA</a:t>
            </a:r>
            <a:endParaRPr lang="en-US" dirty="0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29200" y="6324600"/>
            <a:ext cx="381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Alan L. Nichols and Roberto Capote*</a:t>
            </a:r>
            <a:endParaRPr lang="en-US" baseline="30000" dirty="0" smtClean="0"/>
          </a:p>
          <a:p>
            <a:pPr>
              <a:defRPr/>
            </a:pPr>
            <a:r>
              <a:rPr lang="en-US" dirty="0" smtClean="0"/>
              <a:t>* corresponding author: </a:t>
            </a:r>
            <a:r>
              <a:rPr lang="en-US" u="sng" dirty="0" smtClean="0"/>
              <a:t>R.CapoteNoy@iaea.org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94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GB" b="1" dirty="0" smtClean="0"/>
              <a:t>ND2013 - </a:t>
            </a:r>
            <a:r>
              <a:rPr lang="en-GB" dirty="0" smtClean="0"/>
              <a:t>Nuclear Data for Science and Technology conference</a:t>
            </a:r>
            <a:endParaRPr lang="en-GB" b="1" dirty="0" smtClean="0"/>
          </a:p>
          <a:p>
            <a:pPr>
              <a:defRPr/>
            </a:pPr>
            <a:r>
              <a:rPr lang="en-GB" dirty="0" smtClean="0"/>
              <a:t>4-8 March 2013 , Sheraton New York Hotel &amp; Towers, NY, USA</a:t>
            </a:r>
            <a:endParaRPr lang="en-US" dirty="0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29200" y="6324600"/>
            <a:ext cx="381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Alan L. Nichols and Roberto Capote*</a:t>
            </a:r>
            <a:endParaRPr lang="en-US" baseline="30000" dirty="0" smtClean="0"/>
          </a:p>
          <a:p>
            <a:pPr>
              <a:defRPr/>
            </a:pPr>
            <a:r>
              <a:rPr lang="en-US" dirty="0" smtClean="0"/>
              <a:t>* corresponding author: </a:t>
            </a:r>
            <a:r>
              <a:rPr lang="en-US" u="sng" dirty="0" smtClean="0"/>
              <a:t>R.CapoteNoy@iaea.org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604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GB" b="1" dirty="0" smtClean="0"/>
              <a:t>ND2013 - </a:t>
            </a:r>
            <a:r>
              <a:rPr lang="en-GB" dirty="0" smtClean="0"/>
              <a:t>Nuclear Data for Science and Technology conference</a:t>
            </a:r>
            <a:endParaRPr lang="en-GB" b="1" dirty="0" smtClean="0"/>
          </a:p>
          <a:p>
            <a:pPr>
              <a:defRPr/>
            </a:pPr>
            <a:r>
              <a:rPr lang="en-GB" dirty="0" smtClean="0"/>
              <a:t>4-8 March 2013 , Sheraton New York Hotel &amp; Towers, NY, USA</a:t>
            </a:r>
            <a:endParaRPr lang="en-US" dirty="0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29200" y="6324600"/>
            <a:ext cx="381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Alan L. Nichols and Roberto Capote*</a:t>
            </a:r>
            <a:endParaRPr lang="en-US" baseline="30000" dirty="0" smtClean="0"/>
          </a:p>
          <a:p>
            <a:pPr>
              <a:defRPr/>
            </a:pPr>
            <a:r>
              <a:rPr lang="en-US" dirty="0" smtClean="0"/>
              <a:t>* corresponding author: </a:t>
            </a:r>
            <a:r>
              <a:rPr lang="en-US" u="sng" dirty="0" smtClean="0"/>
              <a:t>R.CapoteNoy@iaea.org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28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GB" b="1" dirty="0" smtClean="0"/>
              <a:t>ND2013 - </a:t>
            </a:r>
            <a:r>
              <a:rPr lang="en-GB" dirty="0" smtClean="0"/>
              <a:t>Nuclear Data for Science and Technology conference</a:t>
            </a:r>
            <a:endParaRPr lang="en-GB" b="1" dirty="0" smtClean="0"/>
          </a:p>
          <a:p>
            <a:pPr>
              <a:defRPr/>
            </a:pPr>
            <a:r>
              <a:rPr lang="en-GB" dirty="0" smtClean="0"/>
              <a:t>4-8 March 2013 , Sheraton New York Hotel &amp; Towers, NY, USA</a:t>
            </a:r>
            <a:endParaRPr lang="en-US" dirty="0"/>
          </a:p>
        </p:txBody>
      </p:sp>
      <p:sp>
        <p:nvSpPr>
          <p:cNvPr id="11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29200" y="6324600"/>
            <a:ext cx="381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Alan L. Nichols and Roberto Capote*</a:t>
            </a:r>
            <a:endParaRPr lang="en-US" baseline="30000" dirty="0" smtClean="0"/>
          </a:p>
          <a:p>
            <a:pPr>
              <a:defRPr/>
            </a:pPr>
            <a:r>
              <a:rPr lang="en-US" dirty="0" smtClean="0"/>
              <a:t>* corresponding author: </a:t>
            </a:r>
            <a:r>
              <a:rPr lang="en-US" u="sng" dirty="0" smtClean="0"/>
              <a:t>R.CapoteNoy@iaea.org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17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GB" b="1" dirty="0" smtClean="0"/>
              <a:t>ND2013 - </a:t>
            </a:r>
            <a:r>
              <a:rPr lang="en-GB" dirty="0" smtClean="0"/>
              <a:t>Nuclear Data for Science and Technology conference</a:t>
            </a:r>
            <a:endParaRPr lang="en-GB" b="1" dirty="0" smtClean="0"/>
          </a:p>
          <a:p>
            <a:pPr>
              <a:defRPr/>
            </a:pPr>
            <a:r>
              <a:rPr lang="en-GB" dirty="0" smtClean="0"/>
              <a:t>4-8 March 2013 , Sheraton New York Hotel &amp; Towers, NY, USA</a:t>
            </a:r>
            <a:endParaRPr lang="en-US" dirty="0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29200" y="6324600"/>
            <a:ext cx="381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Alan L. Nichols and Roberto Capote*</a:t>
            </a:r>
            <a:endParaRPr lang="en-US" baseline="30000" dirty="0" smtClean="0"/>
          </a:p>
          <a:p>
            <a:pPr>
              <a:defRPr/>
            </a:pPr>
            <a:r>
              <a:rPr lang="en-US" dirty="0" smtClean="0"/>
              <a:t>* corresponding author: </a:t>
            </a:r>
            <a:r>
              <a:rPr lang="en-US" u="sng" dirty="0" smtClean="0"/>
              <a:t>R.CapoteNoy@iaea.org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5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GB" b="1" dirty="0" smtClean="0"/>
              <a:t>ND2013 - </a:t>
            </a:r>
            <a:r>
              <a:rPr lang="en-GB" dirty="0" smtClean="0"/>
              <a:t>Nuclear Data for Science and Technology conference</a:t>
            </a:r>
            <a:endParaRPr lang="en-GB" b="1" dirty="0" smtClean="0"/>
          </a:p>
          <a:p>
            <a:pPr>
              <a:defRPr/>
            </a:pPr>
            <a:r>
              <a:rPr lang="en-GB" dirty="0" smtClean="0"/>
              <a:t>4-8 March 2013 , Sheraton New York Hotel &amp; Towers, NY, USA</a:t>
            </a:r>
            <a:endParaRPr lang="en-US" dirty="0"/>
          </a:p>
        </p:txBody>
      </p:sp>
      <p:sp>
        <p:nvSpPr>
          <p:cNvPr id="10" name="Footer Placeholder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29200" y="6324600"/>
            <a:ext cx="381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Alan L. Nichols and Roberto Capote*</a:t>
            </a:r>
            <a:endParaRPr lang="en-US" baseline="30000" dirty="0" smtClean="0"/>
          </a:p>
          <a:p>
            <a:pPr>
              <a:defRPr/>
            </a:pPr>
            <a:r>
              <a:rPr lang="en-US" dirty="0" smtClean="0"/>
              <a:t>* corresponding author: </a:t>
            </a:r>
            <a:r>
              <a:rPr lang="en-US" u="sng" dirty="0" smtClean="0"/>
              <a:t>R.CapoteNoy@iaea.org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635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GB" b="1" dirty="0" smtClean="0"/>
              <a:t>ND2013 - </a:t>
            </a:r>
            <a:r>
              <a:rPr lang="en-GB" dirty="0" smtClean="0"/>
              <a:t>Nuclear Data for Science and Technology conference</a:t>
            </a:r>
            <a:endParaRPr lang="en-GB" b="1" dirty="0" smtClean="0"/>
          </a:p>
          <a:p>
            <a:pPr>
              <a:defRPr/>
            </a:pPr>
            <a:r>
              <a:rPr lang="en-GB" dirty="0" smtClean="0"/>
              <a:t>4-8 March 2013 , Sheraton New York Hotel &amp; Towers, NY, USA</a:t>
            </a:r>
            <a:endParaRPr lang="en-US" dirty="0"/>
          </a:p>
        </p:txBody>
      </p:sp>
      <p:sp>
        <p:nvSpPr>
          <p:cNvPr id="11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29200" y="6324600"/>
            <a:ext cx="381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Alan L. Nichols and Roberto Capote*</a:t>
            </a:r>
            <a:endParaRPr lang="en-US" baseline="30000" dirty="0" smtClean="0"/>
          </a:p>
          <a:p>
            <a:pPr>
              <a:defRPr/>
            </a:pPr>
            <a:r>
              <a:rPr lang="en-US" dirty="0" smtClean="0"/>
              <a:t>* corresponding author: </a:t>
            </a:r>
            <a:r>
              <a:rPr lang="en-US" u="sng" dirty="0" smtClean="0"/>
              <a:t>R.CapoteNoy@iaea.org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308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414369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r">
              <a:defRPr/>
            </a:pPr>
            <a:endParaRPr lang="en-US" sz="4000" b="1">
              <a:solidFill>
                <a:prstClr val="white"/>
              </a:solidFill>
            </a:endParaRPr>
          </a:p>
        </p:txBody>
      </p:sp>
      <p:sp>
        <p:nvSpPr>
          <p:cNvPr id="16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GB" b="1" dirty="0" smtClean="0"/>
              <a:t>ND2013 - </a:t>
            </a:r>
            <a:r>
              <a:rPr lang="en-GB" dirty="0" smtClean="0"/>
              <a:t>Nuclear Data for Science and Technology conference</a:t>
            </a:r>
            <a:endParaRPr lang="en-GB" b="1" dirty="0" smtClean="0"/>
          </a:p>
          <a:p>
            <a:pPr>
              <a:defRPr/>
            </a:pPr>
            <a:r>
              <a:rPr lang="en-GB" dirty="0" smtClean="0"/>
              <a:t>4-8 March 2013 , Sheraton New York Hotel &amp; Towers, NY, USA</a:t>
            </a:r>
            <a:endParaRPr lang="en-US" dirty="0"/>
          </a:p>
        </p:txBody>
      </p:sp>
      <p:sp>
        <p:nvSpPr>
          <p:cNvPr id="18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29200" y="6324600"/>
            <a:ext cx="381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Alan L. Nichols and Roberto Capote*</a:t>
            </a:r>
            <a:endParaRPr lang="en-US" baseline="30000" dirty="0" smtClean="0"/>
          </a:p>
          <a:p>
            <a:pPr>
              <a:defRPr/>
            </a:pPr>
            <a:r>
              <a:rPr lang="en-US" dirty="0" smtClean="0"/>
              <a:t>* corresponding author: </a:t>
            </a:r>
            <a:r>
              <a:rPr lang="en-US" u="sng" dirty="0" smtClean="0"/>
              <a:t>R.CapoteNoy@iaea.org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89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383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316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176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897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5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115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6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53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7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7831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8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397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9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86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595045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0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283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350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2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65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3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6261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4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6512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5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40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6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328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7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7134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8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1020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9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5609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9194280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0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3129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8679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2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8552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3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63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4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91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5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6408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6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499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7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42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8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483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9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50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3427722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0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82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271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2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06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3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262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4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902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GB" b="1" dirty="0" smtClean="0"/>
              <a:t>ND2013 - </a:t>
            </a:r>
            <a:r>
              <a:rPr lang="en-GB" dirty="0" smtClean="0"/>
              <a:t>Nuclear Data for Science and Technology conference</a:t>
            </a:r>
            <a:endParaRPr lang="en-GB" b="1" dirty="0" smtClean="0"/>
          </a:p>
          <a:p>
            <a:pPr>
              <a:defRPr/>
            </a:pPr>
            <a:r>
              <a:rPr lang="en-GB" dirty="0" smtClean="0"/>
              <a:t>4-8 March 2013 , Sheraton New York Hotel &amp; Towers, NY, USA</a:t>
            </a:r>
            <a:endParaRPr lang="en-US" dirty="0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29200" y="6324600"/>
            <a:ext cx="381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Alan L. Nichols and Roberto Capote*</a:t>
            </a:r>
            <a:endParaRPr lang="en-US" baseline="30000" dirty="0" smtClean="0"/>
          </a:p>
          <a:p>
            <a:pPr>
              <a:defRPr/>
            </a:pPr>
            <a:r>
              <a:rPr lang="en-US" dirty="0" smtClean="0"/>
              <a:t>* corresponding author: </a:t>
            </a:r>
            <a:r>
              <a:rPr lang="en-US" u="sng" dirty="0" smtClean="0"/>
              <a:t>R.CapoteNoy@iaea.org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90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GB" b="1" dirty="0" smtClean="0"/>
              <a:t>ND2013 - </a:t>
            </a:r>
            <a:r>
              <a:rPr lang="en-GB" dirty="0" smtClean="0"/>
              <a:t>Nuclear Data for Science and Technology conference</a:t>
            </a:r>
            <a:endParaRPr lang="en-GB" b="1" dirty="0" smtClean="0"/>
          </a:p>
          <a:p>
            <a:pPr>
              <a:defRPr/>
            </a:pPr>
            <a:r>
              <a:rPr lang="en-GB" dirty="0" smtClean="0"/>
              <a:t>4-8 March 2013 , Sheraton New York Hotel &amp; Towers, NY, USA</a:t>
            </a:r>
            <a:endParaRPr lang="en-US" dirty="0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29200" y="6324600"/>
            <a:ext cx="381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Alan L. Nichols and Roberto Capote*</a:t>
            </a:r>
            <a:endParaRPr lang="en-US" baseline="30000" dirty="0" smtClean="0"/>
          </a:p>
          <a:p>
            <a:pPr>
              <a:defRPr/>
            </a:pPr>
            <a:r>
              <a:rPr lang="en-US" dirty="0" smtClean="0"/>
              <a:t>* corresponding author: </a:t>
            </a:r>
            <a:r>
              <a:rPr lang="en-US" u="sng" dirty="0" smtClean="0"/>
              <a:t>R.CapoteNoy@iaea.org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20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GB" b="1" dirty="0" smtClean="0"/>
              <a:t>ND2013 - </a:t>
            </a:r>
            <a:r>
              <a:rPr lang="en-GB" dirty="0" smtClean="0"/>
              <a:t>Nuclear Data for Science and Technology conference</a:t>
            </a:r>
            <a:endParaRPr lang="en-GB" b="1" dirty="0" smtClean="0"/>
          </a:p>
          <a:p>
            <a:pPr>
              <a:defRPr/>
            </a:pPr>
            <a:r>
              <a:rPr lang="en-GB" dirty="0" smtClean="0"/>
              <a:t>4-8 March 2013 , Sheraton New York Hotel &amp; Towers, NY, USA</a:t>
            </a:r>
            <a:endParaRPr lang="en-US" dirty="0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29200" y="6324600"/>
            <a:ext cx="381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Alan L. Nichols and Roberto Capote*</a:t>
            </a:r>
            <a:endParaRPr lang="en-US" baseline="30000" dirty="0" smtClean="0"/>
          </a:p>
          <a:p>
            <a:pPr>
              <a:defRPr/>
            </a:pPr>
            <a:r>
              <a:rPr lang="en-US" dirty="0" smtClean="0"/>
              <a:t>* corresponding author: </a:t>
            </a:r>
            <a:r>
              <a:rPr lang="en-US" u="sng" dirty="0" smtClean="0"/>
              <a:t>R.CapoteNoy@iaea.org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097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GB" b="1" dirty="0" smtClean="0"/>
              <a:t>ND2013 - </a:t>
            </a:r>
            <a:r>
              <a:rPr lang="en-GB" dirty="0" smtClean="0"/>
              <a:t>Nuclear Data for Science and Technology conference</a:t>
            </a:r>
            <a:endParaRPr lang="en-GB" b="1" dirty="0" smtClean="0"/>
          </a:p>
          <a:p>
            <a:pPr>
              <a:defRPr/>
            </a:pPr>
            <a:r>
              <a:rPr lang="en-GB" dirty="0" smtClean="0"/>
              <a:t>4-8 March 2013 , Sheraton New York Hotel &amp; Towers, NY, USA</a:t>
            </a:r>
            <a:endParaRPr lang="en-US" dirty="0"/>
          </a:p>
        </p:txBody>
      </p:sp>
      <p:sp>
        <p:nvSpPr>
          <p:cNvPr id="11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29200" y="6324600"/>
            <a:ext cx="381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Alan L. Nichols and Roberto Capote*</a:t>
            </a:r>
            <a:endParaRPr lang="en-US" baseline="30000" dirty="0" smtClean="0"/>
          </a:p>
          <a:p>
            <a:pPr>
              <a:defRPr/>
            </a:pPr>
            <a:r>
              <a:rPr lang="en-US" dirty="0" smtClean="0"/>
              <a:t>* corresponding author: </a:t>
            </a:r>
            <a:r>
              <a:rPr lang="en-US" u="sng" dirty="0" smtClean="0"/>
              <a:t>R.CapoteNoy@iaea.org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336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5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GB" b="1" dirty="0" smtClean="0"/>
              <a:t>ND2013 - </a:t>
            </a:r>
            <a:r>
              <a:rPr lang="en-GB" dirty="0" smtClean="0"/>
              <a:t>Nuclear Data for Science and Technology conference</a:t>
            </a:r>
            <a:endParaRPr lang="en-GB" b="1" dirty="0" smtClean="0"/>
          </a:p>
          <a:p>
            <a:pPr>
              <a:defRPr/>
            </a:pPr>
            <a:r>
              <a:rPr lang="en-GB" dirty="0" smtClean="0"/>
              <a:t>4-8 March 2013 , Sheraton New York Hotel &amp; Towers, NY, USA</a:t>
            </a:r>
            <a:endParaRPr lang="en-US" dirty="0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29200" y="6324600"/>
            <a:ext cx="381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Alan L. Nichols and Roberto Capote*</a:t>
            </a:r>
            <a:endParaRPr lang="en-US" baseline="30000" dirty="0" smtClean="0"/>
          </a:p>
          <a:p>
            <a:pPr>
              <a:defRPr/>
            </a:pPr>
            <a:r>
              <a:rPr lang="en-US" dirty="0" smtClean="0"/>
              <a:t>* corresponding author: </a:t>
            </a:r>
            <a:r>
              <a:rPr lang="en-US" u="sng" dirty="0" smtClean="0"/>
              <a:t>R.CapoteNoy@iaea.org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254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39415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GB" b="1" dirty="0" smtClean="0"/>
              <a:t>ND2013 - </a:t>
            </a:r>
            <a:r>
              <a:rPr lang="en-GB" dirty="0" smtClean="0"/>
              <a:t>Nuclear Data for Science and Technology conference</a:t>
            </a:r>
            <a:endParaRPr lang="en-GB" b="1" dirty="0" smtClean="0"/>
          </a:p>
          <a:p>
            <a:pPr>
              <a:defRPr/>
            </a:pPr>
            <a:r>
              <a:rPr lang="en-GB" dirty="0" smtClean="0"/>
              <a:t>4-8 March 2013 , Sheraton New York Hotel &amp; Towers, NY, USA</a:t>
            </a:r>
            <a:endParaRPr lang="en-US" dirty="0"/>
          </a:p>
        </p:txBody>
      </p:sp>
      <p:sp>
        <p:nvSpPr>
          <p:cNvPr id="10" name="Footer Placeholder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29200" y="6324600"/>
            <a:ext cx="381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Alan L. Nichols and Roberto Capote*</a:t>
            </a:r>
            <a:endParaRPr lang="en-US" baseline="30000" dirty="0" smtClean="0"/>
          </a:p>
          <a:p>
            <a:pPr>
              <a:defRPr/>
            </a:pPr>
            <a:r>
              <a:rPr lang="en-US" dirty="0" smtClean="0"/>
              <a:t>* corresponding author: </a:t>
            </a:r>
            <a:r>
              <a:rPr lang="en-US" u="sng" dirty="0" smtClean="0"/>
              <a:t>R.CapoteNoy@iaea.org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3071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GB" b="1" dirty="0" smtClean="0"/>
              <a:t>ND2013 - </a:t>
            </a:r>
            <a:r>
              <a:rPr lang="en-GB" dirty="0" smtClean="0"/>
              <a:t>Nuclear Data for Science and Technology conference</a:t>
            </a:r>
            <a:endParaRPr lang="en-GB" b="1" dirty="0" smtClean="0"/>
          </a:p>
          <a:p>
            <a:pPr>
              <a:defRPr/>
            </a:pPr>
            <a:r>
              <a:rPr lang="en-GB" dirty="0" smtClean="0"/>
              <a:t>4-8 March 2013 , Sheraton New York Hotel &amp; Towers, NY, USA</a:t>
            </a:r>
            <a:endParaRPr lang="en-US" dirty="0"/>
          </a:p>
        </p:txBody>
      </p:sp>
      <p:sp>
        <p:nvSpPr>
          <p:cNvPr id="11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29200" y="6324600"/>
            <a:ext cx="381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Alan L. Nichols and Roberto Capote*</a:t>
            </a:r>
            <a:endParaRPr lang="en-US" baseline="30000" dirty="0" smtClean="0"/>
          </a:p>
          <a:p>
            <a:pPr>
              <a:defRPr/>
            </a:pPr>
            <a:r>
              <a:rPr lang="en-US" dirty="0" smtClean="0"/>
              <a:t>* corresponding author: </a:t>
            </a:r>
            <a:r>
              <a:rPr lang="en-US" u="sng" dirty="0" smtClean="0"/>
              <a:t>R.CapoteNoy@iaea.org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02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r">
              <a:defRPr/>
            </a:pPr>
            <a:endParaRPr lang="en-US" sz="4000" b="1">
              <a:solidFill>
                <a:prstClr val="white"/>
              </a:solidFill>
            </a:endParaRPr>
          </a:p>
        </p:txBody>
      </p:sp>
      <p:sp>
        <p:nvSpPr>
          <p:cNvPr id="16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GB" b="1" dirty="0" smtClean="0"/>
              <a:t>ND2013 - </a:t>
            </a:r>
            <a:r>
              <a:rPr lang="en-GB" dirty="0" smtClean="0"/>
              <a:t>Nuclear Data for Science and Technology conference</a:t>
            </a:r>
            <a:endParaRPr lang="en-GB" b="1" dirty="0" smtClean="0"/>
          </a:p>
          <a:p>
            <a:pPr>
              <a:defRPr/>
            </a:pPr>
            <a:r>
              <a:rPr lang="en-GB" dirty="0" smtClean="0"/>
              <a:t>4-8 March 2013 , Sheraton New York Hotel &amp; Towers, NY, USA</a:t>
            </a:r>
            <a:endParaRPr lang="en-US" dirty="0"/>
          </a:p>
        </p:txBody>
      </p:sp>
      <p:sp>
        <p:nvSpPr>
          <p:cNvPr id="18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29200" y="6324600"/>
            <a:ext cx="381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Alan L. Nichols and Roberto Capote*</a:t>
            </a:r>
            <a:endParaRPr lang="en-US" baseline="30000" dirty="0" smtClean="0"/>
          </a:p>
          <a:p>
            <a:pPr>
              <a:defRPr/>
            </a:pPr>
            <a:r>
              <a:rPr lang="en-US" dirty="0" smtClean="0"/>
              <a:t>* corresponding author: </a:t>
            </a:r>
            <a:r>
              <a:rPr lang="en-US" u="sng" dirty="0" smtClean="0"/>
              <a:t>R.CapoteNoy@iaea.org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519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6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361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7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109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8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428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9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81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0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56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497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2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549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>
                <a:solidFill>
                  <a:prstClr val="black"/>
                </a:solidFill>
              </a:rPr>
              <a:t>BARC, Mumbai, India</a:t>
            </a:r>
          </a:p>
          <a:p>
            <a:pPr>
              <a:defRPr/>
            </a:pPr>
            <a:r>
              <a:rPr lang="en-GB" smtClean="0">
                <a:solidFill>
                  <a:prstClr val="black"/>
                </a:solidFill>
              </a:rPr>
              <a:t>November 2006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F7C9B-21F4-4BDC-9E7B-9D75B76E6EED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9723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5947863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3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1314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4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051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5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219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6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254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7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6480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8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34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9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79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0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2164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13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2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87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411734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3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566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4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55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5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139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6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40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7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77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8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116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9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95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0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876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107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2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60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974852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3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227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4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203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5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835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6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627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7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845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8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544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9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17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GB" b="1" dirty="0" smtClean="0"/>
              <a:t>ND2013 - </a:t>
            </a:r>
            <a:r>
              <a:rPr lang="en-GB" dirty="0" smtClean="0"/>
              <a:t>Nuclear Data for Science and Technology conference</a:t>
            </a:r>
            <a:endParaRPr lang="en-GB" b="1" dirty="0" smtClean="0"/>
          </a:p>
          <a:p>
            <a:pPr>
              <a:defRPr/>
            </a:pPr>
            <a:r>
              <a:rPr lang="en-GB" dirty="0" smtClean="0"/>
              <a:t>4-8 March 2013 , Sheraton New York Hotel &amp; Towers, NY, USA</a:t>
            </a:r>
            <a:endParaRPr lang="en-US" dirty="0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29200" y="6324600"/>
            <a:ext cx="381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Alan L. Nichols and Roberto Capote*</a:t>
            </a:r>
            <a:endParaRPr lang="en-US" baseline="30000" dirty="0" smtClean="0"/>
          </a:p>
          <a:p>
            <a:pPr>
              <a:defRPr/>
            </a:pPr>
            <a:r>
              <a:rPr lang="en-US" dirty="0" smtClean="0"/>
              <a:t>* corresponding author: </a:t>
            </a:r>
            <a:r>
              <a:rPr lang="en-US" u="sng" dirty="0" smtClean="0"/>
              <a:t>R.CapoteNoy@iaea.org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830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GB" b="1" dirty="0" smtClean="0"/>
              <a:t>ND2013 - </a:t>
            </a:r>
            <a:r>
              <a:rPr lang="en-GB" dirty="0" smtClean="0"/>
              <a:t>Nuclear Data for Science and Technology conference</a:t>
            </a:r>
            <a:endParaRPr lang="en-GB" b="1" dirty="0" smtClean="0"/>
          </a:p>
          <a:p>
            <a:pPr>
              <a:defRPr/>
            </a:pPr>
            <a:r>
              <a:rPr lang="en-GB" dirty="0" smtClean="0"/>
              <a:t>4-8 March 2013 , Sheraton New York Hotel &amp; Towers, NY, USA</a:t>
            </a:r>
            <a:endParaRPr lang="en-US" dirty="0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29200" y="6324600"/>
            <a:ext cx="381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Alan L. Nichols and Roberto Capote*</a:t>
            </a:r>
            <a:endParaRPr lang="en-US" baseline="30000" dirty="0" smtClean="0"/>
          </a:p>
          <a:p>
            <a:pPr>
              <a:defRPr/>
            </a:pPr>
            <a:r>
              <a:rPr lang="en-US" dirty="0" smtClean="0"/>
              <a:t>* corresponding author: </a:t>
            </a:r>
            <a:r>
              <a:rPr lang="en-US" u="sng" dirty="0" smtClean="0"/>
              <a:t>R.CapoteNoy@iaea.org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4839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GB" b="1" dirty="0" smtClean="0"/>
              <a:t>ND2013 - </a:t>
            </a:r>
            <a:r>
              <a:rPr lang="en-GB" dirty="0" smtClean="0"/>
              <a:t>Nuclear Data for Science and Technology conference</a:t>
            </a:r>
            <a:endParaRPr lang="en-GB" b="1" dirty="0" smtClean="0"/>
          </a:p>
          <a:p>
            <a:pPr>
              <a:defRPr/>
            </a:pPr>
            <a:r>
              <a:rPr lang="en-GB" dirty="0" smtClean="0"/>
              <a:t>4-8 March 2013 , Sheraton New York Hotel &amp; Towers, NY, USA</a:t>
            </a:r>
            <a:endParaRPr lang="en-US" dirty="0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29200" y="6324600"/>
            <a:ext cx="381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Alan L. Nichols and Roberto Capote*</a:t>
            </a:r>
            <a:endParaRPr lang="en-US" baseline="30000" dirty="0" smtClean="0"/>
          </a:p>
          <a:p>
            <a:pPr>
              <a:defRPr/>
            </a:pPr>
            <a:r>
              <a:rPr lang="en-US" dirty="0" smtClean="0"/>
              <a:t>* corresponding author: </a:t>
            </a:r>
            <a:r>
              <a:rPr lang="en-US" u="sng" dirty="0" smtClean="0"/>
              <a:t>R.CapoteNoy@iaea.org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090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5689550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GB" b="1" dirty="0" smtClean="0"/>
              <a:t>ND2013 - </a:t>
            </a:r>
            <a:r>
              <a:rPr lang="en-GB" dirty="0" smtClean="0"/>
              <a:t>Nuclear Data for Science and Technology conference</a:t>
            </a:r>
            <a:endParaRPr lang="en-GB" b="1" dirty="0" smtClean="0"/>
          </a:p>
          <a:p>
            <a:pPr>
              <a:defRPr/>
            </a:pPr>
            <a:r>
              <a:rPr lang="en-GB" dirty="0" smtClean="0"/>
              <a:t>4-8 March 2013 , Sheraton New York Hotel &amp; Towers, NY, USA</a:t>
            </a:r>
            <a:endParaRPr lang="en-US" dirty="0"/>
          </a:p>
        </p:txBody>
      </p:sp>
      <p:sp>
        <p:nvSpPr>
          <p:cNvPr id="11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29200" y="6324600"/>
            <a:ext cx="381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Alan L. Nichols and Roberto Capote*</a:t>
            </a:r>
            <a:endParaRPr lang="en-US" baseline="30000" dirty="0" smtClean="0"/>
          </a:p>
          <a:p>
            <a:pPr>
              <a:defRPr/>
            </a:pPr>
            <a:r>
              <a:rPr lang="en-US" dirty="0" smtClean="0"/>
              <a:t>* corresponding author: </a:t>
            </a:r>
            <a:r>
              <a:rPr lang="en-US" u="sng" dirty="0" smtClean="0"/>
              <a:t>R.CapoteNoy@iaea.org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6175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0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GB" b="1" dirty="0" smtClean="0"/>
              <a:t>ND2013 - </a:t>
            </a:r>
            <a:r>
              <a:rPr lang="en-GB" dirty="0" smtClean="0"/>
              <a:t>Nuclear Data for Science and Technology conference</a:t>
            </a:r>
            <a:endParaRPr lang="en-GB" b="1" dirty="0" smtClean="0"/>
          </a:p>
          <a:p>
            <a:pPr>
              <a:defRPr/>
            </a:pPr>
            <a:r>
              <a:rPr lang="en-GB" dirty="0" smtClean="0"/>
              <a:t>4-8 March 2013 , Sheraton New York Hotel &amp; Towers, NY, USA</a:t>
            </a:r>
            <a:endParaRPr lang="en-US" dirty="0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29200" y="6324600"/>
            <a:ext cx="381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Alan L. Nichols and Roberto Capote*</a:t>
            </a:r>
            <a:endParaRPr lang="en-US" baseline="30000" dirty="0" smtClean="0"/>
          </a:p>
          <a:p>
            <a:pPr>
              <a:defRPr/>
            </a:pPr>
            <a:r>
              <a:rPr lang="en-US" dirty="0" smtClean="0"/>
              <a:t>* corresponding author: </a:t>
            </a:r>
            <a:r>
              <a:rPr lang="en-US" u="sng" dirty="0" smtClean="0"/>
              <a:t>R.CapoteNoy@iaea.org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3131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GB" b="1" dirty="0" smtClean="0"/>
              <a:t>ND2013 - </a:t>
            </a:r>
            <a:r>
              <a:rPr lang="en-GB" dirty="0" smtClean="0"/>
              <a:t>Nuclear Data for Science and Technology conference</a:t>
            </a:r>
            <a:endParaRPr lang="en-GB" b="1" dirty="0" smtClean="0"/>
          </a:p>
          <a:p>
            <a:pPr>
              <a:defRPr/>
            </a:pPr>
            <a:r>
              <a:rPr lang="en-GB" dirty="0" smtClean="0"/>
              <a:t>4-8 March 2013 , Sheraton New York Hotel &amp; Towers, NY, USA</a:t>
            </a:r>
            <a:endParaRPr lang="en-US" dirty="0"/>
          </a:p>
        </p:txBody>
      </p:sp>
      <p:sp>
        <p:nvSpPr>
          <p:cNvPr id="10" name="Footer Placeholder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29200" y="6324600"/>
            <a:ext cx="381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Alan L. Nichols and Roberto Capote*</a:t>
            </a:r>
            <a:endParaRPr lang="en-US" baseline="30000" dirty="0" smtClean="0"/>
          </a:p>
          <a:p>
            <a:pPr>
              <a:defRPr/>
            </a:pPr>
            <a:r>
              <a:rPr lang="en-US" dirty="0" smtClean="0"/>
              <a:t>* corresponding author: </a:t>
            </a:r>
            <a:r>
              <a:rPr lang="en-US" u="sng" dirty="0" smtClean="0"/>
              <a:t>R.CapoteNoy@iaea.org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2467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GB" b="1" dirty="0" smtClean="0"/>
              <a:t>ND2013 - </a:t>
            </a:r>
            <a:r>
              <a:rPr lang="en-GB" dirty="0" smtClean="0"/>
              <a:t>Nuclear Data for Science and Technology conference</a:t>
            </a:r>
            <a:endParaRPr lang="en-GB" b="1" dirty="0" smtClean="0"/>
          </a:p>
          <a:p>
            <a:pPr>
              <a:defRPr/>
            </a:pPr>
            <a:r>
              <a:rPr lang="en-GB" dirty="0" smtClean="0"/>
              <a:t>4-8 March 2013 , Sheraton New York Hotel &amp; Towers, NY, USA</a:t>
            </a:r>
            <a:endParaRPr lang="en-US" dirty="0"/>
          </a:p>
        </p:txBody>
      </p:sp>
      <p:sp>
        <p:nvSpPr>
          <p:cNvPr id="11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29200" y="6324600"/>
            <a:ext cx="381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Alan L. Nichols and Roberto Capote*</a:t>
            </a:r>
            <a:endParaRPr lang="en-US" baseline="30000" dirty="0" smtClean="0"/>
          </a:p>
          <a:p>
            <a:pPr>
              <a:defRPr/>
            </a:pPr>
            <a:r>
              <a:rPr lang="en-US" dirty="0" smtClean="0"/>
              <a:t>* corresponding author: </a:t>
            </a:r>
            <a:r>
              <a:rPr lang="en-US" u="sng" dirty="0" smtClean="0"/>
              <a:t>R.CapoteNoy@iaea.org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129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r">
              <a:defRPr/>
            </a:pPr>
            <a:endParaRPr lang="en-US" sz="4000" b="1">
              <a:solidFill>
                <a:prstClr val="white"/>
              </a:solidFill>
            </a:endParaRPr>
          </a:p>
        </p:txBody>
      </p:sp>
      <p:sp>
        <p:nvSpPr>
          <p:cNvPr id="16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GB" b="1" dirty="0" smtClean="0"/>
              <a:t>ND2013 - </a:t>
            </a:r>
            <a:r>
              <a:rPr lang="en-GB" dirty="0" smtClean="0"/>
              <a:t>Nuclear Data for Science and Technology conference</a:t>
            </a:r>
            <a:endParaRPr lang="en-GB" b="1" dirty="0" smtClean="0"/>
          </a:p>
          <a:p>
            <a:pPr>
              <a:defRPr/>
            </a:pPr>
            <a:r>
              <a:rPr lang="en-GB" dirty="0" smtClean="0"/>
              <a:t>4-8 March 2013 , Sheraton New York Hotel &amp; Towers, NY, USA</a:t>
            </a:r>
            <a:endParaRPr lang="en-US" dirty="0"/>
          </a:p>
        </p:txBody>
      </p:sp>
      <p:sp>
        <p:nvSpPr>
          <p:cNvPr id="18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29200" y="6324600"/>
            <a:ext cx="381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Alan L. Nichols and Roberto Capote*</a:t>
            </a:r>
            <a:endParaRPr lang="en-US" baseline="30000" dirty="0" smtClean="0"/>
          </a:p>
          <a:p>
            <a:pPr>
              <a:defRPr/>
            </a:pPr>
            <a:r>
              <a:rPr lang="en-US" dirty="0" smtClean="0"/>
              <a:t>* corresponding author: </a:t>
            </a:r>
            <a:r>
              <a:rPr lang="en-US" u="sng" dirty="0" smtClean="0"/>
              <a:t>R.CapoteNoy@iaea.org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416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957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2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87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3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102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4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3764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5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945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9132273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6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826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7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8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80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9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0867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0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18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39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2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51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3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891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4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564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5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46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955629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6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30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7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0801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GB" b="1" dirty="0" smtClean="0"/>
              <a:t>ND2013 - </a:t>
            </a:r>
            <a:r>
              <a:rPr lang="en-GB" dirty="0" smtClean="0"/>
              <a:t>Nuclear Data for Science and Technology conference</a:t>
            </a:r>
            <a:endParaRPr lang="en-GB" b="1" dirty="0" smtClean="0"/>
          </a:p>
          <a:p>
            <a:pPr>
              <a:defRPr/>
            </a:pPr>
            <a:r>
              <a:rPr lang="en-GB" dirty="0" smtClean="0"/>
              <a:t>4-8 March 2013 , Sheraton New York Hotel &amp; Towers, NY, USA</a:t>
            </a:r>
            <a:endParaRPr lang="en-US" dirty="0"/>
          </a:p>
        </p:txBody>
      </p:sp>
      <p:sp>
        <p:nvSpPr>
          <p:cNvPr id="12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29200" y="6324600"/>
            <a:ext cx="381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Alan L. Nichols and Roberto Capote*</a:t>
            </a:r>
            <a:endParaRPr lang="en-US" baseline="30000" dirty="0" smtClean="0"/>
          </a:p>
          <a:p>
            <a:pPr>
              <a:defRPr/>
            </a:pPr>
            <a:r>
              <a:rPr lang="en-US" dirty="0" smtClean="0"/>
              <a:t>* corresponding author: </a:t>
            </a:r>
            <a:r>
              <a:rPr lang="en-US" u="sng" dirty="0" smtClean="0"/>
              <a:t>R.CapoteNoy@iaea.org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094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GB" b="1" dirty="0" smtClean="0"/>
              <a:t>ND2013 - </a:t>
            </a:r>
            <a:r>
              <a:rPr lang="en-GB" dirty="0" smtClean="0"/>
              <a:t>Nuclear Data for Science and Technology conference</a:t>
            </a:r>
            <a:endParaRPr lang="en-GB" b="1" dirty="0" smtClean="0"/>
          </a:p>
          <a:p>
            <a:pPr>
              <a:defRPr/>
            </a:pPr>
            <a:r>
              <a:rPr lang="en-GB" dirty="0" smtClean="0"/>
              <a:t>4-8 March 2013 , Sheraton New York Hotel &amp; Towers, NY, USA</a:t>
            </a:r>
            <a:endParaRPr lang="en-US" dirty="0"/>
          </a:p>
        </p:txBody>
      </p:sp>
      <p:sp>
        <p:nvSpPr>
          <p:cNvPr id="11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29200" y="6324600"/>
            <a:ext cx="381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Alan L. Nichols and Roberto Capote*</a:t>
            </a:r>
            <a:endParaRPr lang="en-US" baseline="30000" dirty="0" smtClean="0"/>
          </a:p>
          <a:p>
            <a:pPr>
              <a:defRPr/>
            </a:pPr>
            <a:r>
              <a:rPr lang="en-US" dirty="0" smtClean="0"/>
              <a:t>* corresponding author: </a:t>
            </a:r>
            <a:r>
              <a:rPr lang="en-US" u="sng" dirty="0" smtClean="0"/>
              <a:t>R.CapoteNoy@iaea.org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8054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GB" b="1" dirty="0" smtClean="0"/>
              <a:t>ND2013 - </a:t>
            </a:r>
            <a:r>
              <a:rPr lang="en-GB" dirty="0" smtClean="0"/>
              <a:t>Nuclear Data for Science and Technology conference</a:t>
            </a:r>
            <a:endParaRPr lang="en-GB" b="1" dirty="0" smtClean="0"/>
          </a:p>
          <a:p>
            <a:pPr>
              <a:defRPr/>
            </a:pPr>
            <a:r>
              <a:rPr lang="en-GB" dirty="0" smtClean="0"/>
              <a:t>4-8 March 2013 , Sheraton New York Hotel &amp; Towers, NY, USA</a:t>
            </a:r>
            <a:endParaRPr lang="en-US" dirty="0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29200" y="6324600"/>
            <a:ext cx="381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Alan L. Nichols and Roberto Capote*</a:t>
            </a:r>
            <a:endParaRPr lang="en-US" baseline="30000" dirty="0" smtClean="0"/>
          </a:p>
          <a:p>
            <a:pPr>
              <a:defRPr/>
            </a:pPr>
            <a:r>
              <a:rPr lang="en-US" dirty="0" smtClean="0"/>
              <a:t>* corresponding author: </a:t>
            </a:r>
            <a:r>
              <a:rPr lang="en-US" u="sng" dirty="0" smtClean="0"/>
              <a:t>R.CapoteNoy@iaea.org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700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GB" b="1" dirty="0" smtClean="0"/>
              <a:t>ND2013 - </a:t>
            </a:r>
            <a:r>
              <a:rPr lang="en-GB" dirty="0" smtClean="0"/>
              <a:t>Nuclear Data for Science and Technology conference</a:t>
            </a:r>
            <a:endParaRPr lang="en-GB" b="1" dirty="0" smtClean="0"/>
          </a:p>
          <a:p>
            <a:pPr>
              <a:defRPr/>
            </a:pPr>
            <a:r>
              <a:rPr lang="en-GB" dirty="0" smtClean="0"/>
              <a:t>4-8 March 2013 , Sheraton New York Hotel &amp; Towers, NY, USA</a:t>
            </a:r>
            <a:endParaRPr lang="en-US" dirty="0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29200" y="6324600"/>
            <a:ext cx="381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Alan L. Nichols and Roberto Capote*</a:t>
            </a:r>
            <a:endParaRPr lang="en-US" baseline="30000" dirty="0" smtClean="0"/>
          </a:p>
          <a:p>
            <a:pPr>
              <a:defRPr/>
            </a:pPr>
            <a:r>
              <a:rPr lang="en-US" dirty="0" smtClean="0"/>
              <a:t>* corresponding author: </a:t>
            </a:r>
            <a:r>
              <a:rPr lang="en-US" u="sng" dirty="0" smtClean="0"/>
              <a:t>R.CapoteNoy@iaea.org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0864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GB" b="1" dirty="0" smtClean="0"/>
              <a:t>ND2013 - </a:t>
            </a:r>
            <a:r>
              <a:rPr lang="en-GB" dirty="0" smtClean="0"/>
              <a:t>Nuclear Data for Science and Technology conference</a:t>
            </a:r>
            <a:endParaRPr lang="en-GB" b="1" dirty="0" smtClean="0"/>
          </a:p>
          <a:p>
            <a:pPr>
              <a:defRPr/>
            </a:pPr>
            <a:r>
              <a:rPr lang="en-GB" dirty="0" smtClean="0"/>
              <a:t>4-8 March 2013 , Sheraton New York Hotel &amp; Towers, NY, USA</a:t>
            </a:r>
            <a:endParaRPr lang="en-US" dirty="0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29200" y="6324600"/>
            <a:ext cx="381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Alan L. Nichols and Roberto Capote*</a:t>
            </a:r>
            <a:endParaRPr lang="en-US" baseline="30000" dirty="0" smtClean="0"/>
          </a:p>
          <a:p>
            <a:pPr>
              <a:defRPr/>
            </a:pPr>
            <a:r>
              <a:rPr lang="en-US" dirty="0" smtClean="0"/>
              <a:t>* corresponding author: </a:t>
            </a:r>
            <a:r>
              <a:rPr lang="en-US" u="sng" dirty="0" smtClean="0"/>
              <a:t>R.CapoteNoy@iaea.org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617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GB" b="1" dirty="0" smtClean="0"/>
              <a:t>ND2013 - </a:t>
            </a:r>
            <a:r>
              <a:rPr lang="en-GB" dirty="0" smtClean="0"/>
              <a:t>Nuclear Data for Science and Technology conference</a:t>
            </a:r>
            <a:endParaRPr lang="en-GB" b="1" dirty="0" smtClean="0"/>
          </a:p>
          <a:p>
            <a:pPr>
              <a:defRPr/>
            </a:pPr>
            <a:r>
              <a:rPr lang="en-GB" dirty="0" smtClean="0"/>
              <a:t>4-8 March 2013 , Sheraton New York Hotel &amp; Towers, NY, USA</a:t>
            </a:r>
            <a:endParaRPr lang="en-US" dirty="0"/>
          </a:p>
        </p:txBody>
      </p:sp>
      <p:sp>
        <p:nvSpPr>
          <p:cNvPr id="11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29200" y="6324600"/>
            <a:ext cx="381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Alan L. Nichols and Roberto Capote*</a:t>
            </a:r>
            <a:endParaRPr lang="en-US" baseline="30000" dirty="0" smtClean="0"/>
          </a:p>
          <a:p>
            <a:pPr>
              <a:defRPr/>
            </a:pPr>
            <a:r>
              <a:rPr lang="en-US" dirty="0" smtClean="0"/>
              <a:t>* corresponding author: </a:t>
            </a:r>
            <a:r>
              <a:rPr lang="en-US" u="sng" dirty="0" smtClean="0"/>
              <a:t>R.CapoteNoy@iaea.org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8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GB" b="1" dirty="0" smtClean="0"/>
              <a:t>ND2013 - </a:t>
            </a:r>
            <a:r>
              <a:rPr lang="en-GB" dirty="0" smtClean="0"/>
              <a:t>Nuclear Data for Science and Technology conference</a:t>
            </a:r>
            <a:endParaRPr lang="en-GB" b="1" dirty="0" smtClean="0"/>
          </a:p>
          <a:p>
            <a:pPr>
              <a:defRPr/>
            </a:pPr>
            <a:r>
              <a:rPr lang="en-GB" dirty="0" smtClean="0"/>
              <a:t>4-8 March 2013 , Sheraton New York Hotel &amp; Towers, NY, USA</a:t>
            </a:r>
            <a:endParaRPr lang="en-US" dirty="0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29200" y="6324600"/>
            <a:ext cx="381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Alan L. Nichols and Roberto Capote*</a:t>
            </a:r>
            <a:endParaRPr lang="en-US" baseline="30000" dirty="0" smtClean="0"/>
          </a:p>
          <a:p>
            <a:pPr>
              <a:defRPr/>
            </a:pPr>
            <a:r>
              <a:rPr lang="en-US" dirty="0" smtClean="0"/>
              <a:t>* corresponding author: </a:t>
            </a:r>
            <a:r>
              <a:rPr lang="en-US" u="sng" dirty="0" smtClean="0"/>
              <a:t>R.CapoteNoy@iaea.org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34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GB" b="1" dirty="0" smtClean="0"/>
              <a:t>ND2013 - </a:t>
            </a:r>
            <a:r>
              <a:rPr lang="en-GB" dirty="0" smtClean="0"/>
              <a:t>Nuclear Data for Science and Technology conference</a:t>
            </a:r>
            <a:endParaRPr lang="en-GB" b="1" dirty="0" smtClean="0"/>
          </a:p>
          <a:p>
            <a:pPr>
              <a:defRPr/>
            </a:pPr>
            <a:r>
              <a:rPr lang="en-GB" dirty="0" smtClean="0"/>
              <a:t>4-8 March 2013 , Sheraton New York Hotel &amp; Towers, NY, USA</a:t>
            </a:r>
            <a:endParaRPr lang="en-US" dirty="0"/>
          </a:p>
        </p:txBody>
      </p:sp>
      <p:sp>
        <p:nvSpPr>
          <p:cNvPr id="10" name="Footer Placeholder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29200" y="6324600"/>
            <a:ext cx="381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Alan L. Nichols and Roberto Capote*</a:t>
            </a:r>
            <a:endParaRPr lang="en-US" baseline="30000" dirty="0" smtClean="0"/>
          </a:p>
          <a:p>
            <a:pPr>
              <a:defRPr/>
            </a:pPr>
            <a:r>
              <a:rPr lang="en-US" dirty="0" smtClean="0"/>
              <a:t>* corresponding author: </a:t>
            </a:r>
            <a:r>
              <a:rPr lang="en-US" u="sng" dirty="0" smtClean="0"/>
              <a:t>R.CapoteNoy@iaea.org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976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7128964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GB" b="1" dirty="0" smtClean="0"/>
              <a:t>ND2013 - </a:t>
            </a:r>
            <a:r>
              <a:rPr lang="en-GB" dirty="0" smtClean="0"/>
              <a:t>Nuclear Data for Science and Technology conference</a:t>
            </a:r>
            <a:endParaRPr lang="en-GB" b="1" dirty="0" smtClean="0"/>
          </a:p>
          <a:p>
            <a:pPr>
              <a:defRPr/>
            </a:pPr>
            <a:r>
              <a:rPr lang="en-GB" dirty="0" smtClean="0"/>
              <a:t>4-8 March 2013 , Sheraton New York Hotel &amp; Towers, NY, USA</a:t>
            </a:r>
            <a:endParaRPr lang="en-US" dirty="0"/>
          </a:p>
        </p:txBody>
      </p:sp>
      <p:sp>
        <p:nvSpPr>
          <p:cNvPr id="11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29200" y="6324600"/>
            <a:ext cx="381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Alan L. Nichols and Roberto Capote*</a:t>
            </a:r>
            <a:endParaRPr lang="en-US" baseline="30000" dirty="0" smtClean="0"/>
          </a:p>
          <a:p>
            <a:pPr>
              <a:defRPr/>
            </a:pPr>
            <a:r>
              <a:rPr lang="en-US" dirty="0" smtClean="0"/>
              <a:t>* corresponding author: </a:t>
            </a:r>
            <a:r>
              <a:rPr lang="en-US" u="sng" dirty="0" smtClean="0"/>
              <a:t>R.CapoteNoy@iaea.org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973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r">
              <a:defRPr/>
            </a:pPr>
            <a:endParaRPr lang="en-US" sz="4000" b="1">
              <a:solidFill>
                <a:prstClr val="white"/>
              </a:solidFill>
            </a:endParaRPr>
          </a:p>
        </p:txBody>
      </p:sp>
      <p:sp>
        <p:nvSpPr>
          <p:cNvPr id="16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GB" b="1" dirty="0" smtClean="0"/>
              <a:t>ND2013 - </a:t>
            </a:r>
            <a:r>
              <a:rPr lang="en-GB" dirty="0" smtClean="0"/>
              <a:t>Nuclear Data for Science and Technology conference</a:t>
            </a:r>
            <a:endParaRPr lang="en-GB" b="1" dirty="0" smtClean="0"/>
          </a:p>
          <a:p>
            <a:pPr>
              <a:defRPr/>
            </a:pPr>
            <a:r>
              <a:rPr lang="en-GB" dirty="0" smtClean="0"/>
              <a:t>4-8 March 2013 , Sheraton New York Hotel &amp; Towers, NY, USA</a:t>
            </a:r>
            <a:endParaRPr lang="en-US" dirty="0"/>
          </a:p>
        </p:txBody>
      </p:sp>
      <p:sp>
        <p:nvSpPr>
          <p:cNvPr id="18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29200" y="6324600"/>
            <a:ext cx="381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Alan L. Nichols and Roberto Capote*</a:t>
            </a:r>
            <a:endParaRPr lang="en-US" baseline="30000" dirty="0" smtClean="0"/>
          </a:p>
          <a:p>
            <a:pPr>
              <a:defRPr/>
            </a:pPr>
            <a:r>
              <a:rPr lang="en-US" dirty="0" smtClean="0"/>
              <a:t>* corresponding author: </a:t>
            </a:r>
            <a:r>
              <a:rPr lang="en-US" u="sng" dirty="0" smtClean="0"/>
              <a:t>R.CapoteNoy@iaea.org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048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2072D5-BB73-4FF4-98AB-85A1A9AE51F4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785268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04526B-6982-400E-9923-A6DC5FEEE416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20649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14F727-120A-442F-AEE4-BD3CF18DF70C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244653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685C91-1DA5-485A-A30E-30AA5DC26BCC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855525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E03735-374D-4FF0-BB39-17F176173298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985692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B5CC36-BDE5-4374-97D5-7C6B6A3B63CE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7455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BB7CEF-656A-46E0-AB7C-EF28CC9F029C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837208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22BB6C-547A-4B06-A439-2A027A63B8B9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0381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336136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6B7563-418A-4FC3-9EF1-7EBBD7D5BA6B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986958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5866D5-8E3F-486F-A5D8-2FACEEFA346B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307705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984481-33DD-40B3-BF5B-85B331B62D74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172443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585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12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2886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7495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13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042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473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80811"/>
            <a:ext cx="8991600" cy="488515"/>
          </a:xfrm>
        </p:spPr>
        <p:txBody>
          <a:bodyPr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5354286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6726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21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156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48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5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907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6146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526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303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0720149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14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442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558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950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3664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872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9504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97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32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3793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>
                <a:solidFill>
                  <a:prstClr val="white"/>
                </a:solidFill>
              </a:rPr>
              <a:t>BARC, Mumbai, India</a:t>
            </a:r>
          </a:p>
          <a:p>
            <a:pPr>
              <a:defRPr/>
            </a:pPr>
            <a:r>
              <a:rPr lang="en-GB" smtClean="0">
                <a:solidFill>
                  <a:prstClr val="white"/>
                </a:solidFill>
              </a:rPr>
              <a:t>November 2006</a:t>
            </a:r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667AC2-8BBF-448B-9960-FB35A22D7217}" type="slidenum">
              <a:rPr lang="en-GB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0467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178661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137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18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19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3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386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6858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8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GB" b="1" dirty="0" smtClean="0"/>
              <a:t>ND2013 - </a:t>
            </a:r>
            <a:r>
              <a:rPr lang="en-GB" dirty="0" smtClean="0"/>
              <a:t>Nuclear Data for Science and Technology conference</a:t>
            </a:r>
            <a:endParaRPr lang="en-GB" b="1" dirty="0" smtClean="0"/>
          </a:p>
          <a:p>
            <a:pPr>
              <a:defRPr/>
            </a:pPr>
            <a:r>
              <a:rPr lang="en-GB" dirty="0" smtClean="0"/>
              <a:t>4-8 March 2013 , Sheraton New York Hotel &amp; Towers, NY, USA</a:t>
            </a:r>
            <a:endParaRPr lang="en-US" dirty="0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29200" y="6324600"/>
            <a:ext cx="381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Alan L. Nichols and Roberto Capote*</a:t>
            </a:r>
            <a:endParaRPr lang="en-US" baseline="30000" dirty="0" smtClean="0"/>
          </a:p>
          <a:p>
            <a:pPr>
              <a:defRPr/>
            </a:pPr>
            <a:r>
              <a:rPr lang="en-US" dirty="0" smtClean="0"/>
              <a:t>* corresponding author: </a:t>
            </a:r>
            <a:r>
              <a:rPr lang="en-US" u="sng" dirty="0" smtClean="0"/>
              <a:t>R.CapoteNoy@iaea.org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00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GB" b="1" dirty="0" smtClean="0"/>
              <a:t>ND2013 - </a:t>
            </a:r>
            <a:r>
              <a:rPr lang="en-GB" dirty="0" smtClean="0"/>
              <a:t>Nuclear Data for Science and Technology conference</a:t>
            </a:r>
            <a:endParaRPr lang="en-GB" b="1" dirty="0" smtClean="0"/>
          </a:p>
          <a:p>
            <a:pPr>
              <a:defRPr/>
            </a:pPr>
            <a:r>
              <a:rPr lang="en-GB" dirty="0" smtClean="0"/>
              <a:t>4-8 March 2013 , Sheraton New York Hotel &amp; Towers, NY, USA</a:t>
            </a:r>
            <a:endParaRPr lang="en-US" dirty="0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29200" y="6324600"/>
            <a:ext cx="381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Alan L. Nichols and Roberto Capote*</a:t>
            </a:r>
            <a:endParaRPr lang="en-US" baseline="30000" dirty="0" smtClean="0"/>
          </a:p>
          <a:p>
            <a:pPr>
              <a:defRPr/>
            </a:pPr>
            <a:r>
              <a:rPr lang="en-US" dirty="0" smtClean="0"/>
              <a:t>* corresponding author: </a:t>
            </a:r>
            <a:r>
              <a:rPr lang="en-US" u="sng" dirty="0" smtClean="0"/>
              <a:t>R.CapoteNoy@iaea.org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545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GB" b="1" dirty="0" smtClean="0"/>
              <a:t>ND2013 - </a:t>
            </a:r>
            <a:r>
              <a:rPr lang="en-GB" dirty="0" smtClean="0"/>
              <a:t>Nuclear Data for Science and Technology conference</a:t>
            </a:r>
            <a:endParaRPr lang="en-GB" b="1" dirty="0" smtClean="0"/>
          </a:p>
          <a:p>
            <a:pPr>
              <a:defRPr/>
            </a:pPr>
            <a:r>
              <a:rPr lang="en-GB" dirty="0" smtClean="0"/>
              <a:t>4-8 March 2013 , Sheraton New York Hotel &amp; Towers, NY, USA</a:t>
            </a:r>
            <a:endParaRPr lang="en-US" dirty="0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29200" y="6324600"/>
            <a:ext cx="381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Alan L. Nichols and Roberto Capote*</a:t>
            </a:r>
            <a:endParaRPr lang="en-US" baseline="30000" dirty="0" smtClean="0"/>
          </a:p>
          <a:p>
            <a:pPr>
              <a:defRPr/>
            </a:pPr>
            <a:r>
              <a:rPr lang="en-US" dirty="0" smtClean="0"/>
              <a:t>* corresponding author: </a:t>
            </a:r>
            <a:r>
              <a:rPr lang="en-US" u="sng" dirty="0" smtClean="0"/>
              <a:t>R.CapoteNoy@iaea.org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9620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7648049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GB" b="1" dirty="0" smtClean="0"/>
              <a:t>ND2013 - </a:t>
            </a:r>
            <a:r>
              <a:rPr lang="en-GB" dirty="0" smtClean="0"/>
              <a:t>Nuclear Data for Science and Technology conference</a:t>
            </a:r>
            <a:endParaRPr lang="en-GB" b="1" dirty="0" smtClean="0"/>
          </a:p>
          <a:p>
            <a:pPr>
              <a:defRPr/>
            </a:pPr>
            <a:r>
              <a:rPr lang="en-GB" dirty="0" smtClean="0"/>
              <a:t>4-8 March 2013 , Sheraton New York Hotel &amp; Towers, NY, USA</a:t>
            </a:r>
            <a:endParaRPr lang="en-US" dirty="0"/>
          </a:p>
        </p:txBody>
      </p:sp>
      <p:sp>
        <p:nvSpPr>
          <p:cNvPr id="11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29200" y="6324600"/>
            <a:ext cx="381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Alan L. Nichols and Roberto Capote*</a:t>
            </a:r>
            <a:endParaRPr lang="en-US" baseline="30000" dirty="0" smtClean="0"/>
          </a:p>
          <a:p>
            <a:pPr>
              <a:defRPr/>
            </a:pPr>
            <a:r>
              <a:rPr lang="en-US" dirty="0" smtClean="0"/>
              <a:t>* corresponding author: </a:t>
            </a:r>
            <a:r>
              <a:rPr lang="en-US" u="sng" dirty="0" smtClean="0"/>
              <a:t>R.CapoteNoy@iaea.org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5419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GB" b="1" dirty="0" smtClean="0"/>
              <a:t>ND2013 - </a:t>
            </a:r>
            <a:r>
              <a:rPr lang="en-GB" dirty="0" smtClean="0"/>
              <a:t>Nuclear Data for Science and Technology conference</a:t>
            </a:r>
            <a:endParaRPr lang="en-GB" b="1" dirty="0" smtClean="0"/>
          </a:p>
          <a:p>
            <a:pPr>
              <a:defRPr/>
            </a:pPr>
            <a:r>
              <a:rPr lang="en-GB" dirty="0" smtClean="0"/>
              <a:t>4-8 March 2013 , Sheraton New York Hotel &amp; Towers, NY, USA</a:t>
            </a:r>
            <a:endParaRPr lang="en-US" dirty="0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29200" y="6324600"/>
            <a:ext cx="381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Alan L. Nichols and Roberto Capote*</a:t>
            </a:r>
            <a:endParaRPr lang="en-US" baseline="30000" dirty="0" smtClean="0"/>
          </a:p>
          <a:p>
            <a:pPr>
              <a:defRPr/>
            </a:pPr>
            <a:r>
              <a:rPr lang="en-US" dirty="0" smtClean="0"/>
              <a:t>* corresponding author: </a:t>
            </a:r>
            <a:r>
              <a:rPr lang="en-US" u="sng" dirty="0" smtClean="0"/>
              <a:t>R.CapoteNoy@iaea.org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4988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GB" b="1" dirty="0" smtClean="0"/>
              <a:t>ND2013 - </a:t>
            </a:r>
            <a:r>
              <a:rPr lang="en-GB" dirty="0" smtClean="0"/>
              <a:t>Nuclear Data for Science and Technology conference</a:t>
            </a:r>
            <a:endParaRPr lang="en-GB" b="1" dirty="0" smtClean="0"/>
          </a:p>
          <a:p>
            <a:pPr>
              <a:defRPr/>
            </a:pPr>
            <a:r>
              <a:rPr lang="en-GB" dirty="0" smtClean="0"/>
              <a:t>4-8 March 2013 , Sheraton New York Hotel &amp; Towers, NY, USA</a:t>
            </a:r>
            <a:endParaRPr lang="en-US" dirty="0"/>
          </a:p>
        </p:txBody>
      </p:sp>
      <p:sp>
        <p:nvSpPr>
          <p:cNvPr id="10" name="Footer Placeholder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29200" y="6324600"/>
            <a:ext cx="381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Alan L. Nichols and Roberto Capote*</a:t>
            </a:r>
            <a:endParaRPr lang="en-US" baseline="30000" dirty="0" smtClean="0"/>
          </a:p>
          <a:p>
            <a:pPr>
              <a:defRPr/>
            </a:pPr>
            <a:r>
              <a:rPr lang="en-US" dirty="0" smtClean="0"/>
              <a:t>* corresponding author: </a:t>
            </a:r>
            <a:r>
              <a:rPr lang="en-US" u="sng" dirty="0" smtClean="0"/>
              <a:t>R.CapoteNoy@iaea.org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9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GB" b="1" dirty="0" smtClean="0"/>
              <a:t>ND2013 - </a:t>
            </a:r>
            <a:r>
              <a:rPr lang="en-GB" dirty="0" smtClean="0"/>
              <a:t>Nuclear Data for Science and Technology conference</a:t>
            </a:r>
            <a:endParaRPr lang="en-GB" b="1" dirty="0" smtClean="0"/>
          </a:p>
          <a:p>
            <a:pPr>
              <a:defRPr/>
            </a:pPr>
            <a:r>
              <a:rPr lang="en-GB" dirty="0" smtClean="0"/>
              <a:t>4-8 March 2013 , Sheraton New York Hotel &amp; Towers, NY, USA</a:t>
            </a:r>
            <a:endParaRPr lang="en-US" dirty="0"/>
          </a:p>
        </p:txBody>
      </p:sp>
      <p:sp>
        <p:nvSpPr>
          <p:cNvPr id="11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29200" y="6324600"/>
            <a:ext cx="381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Alan L. Nichols and Roberto Capote*</a:t>
            </a:r>
            <a:endParaRPr lang="en-US" baseline="30000" dirty="0" smtClean="0"/>
          </a:p>
          <a:p>
            <a:pPr>
              <a:defRPr/>
            </a:pPr>
            <a:r>
              <a:rPr lang="en-US" dirty="0" smtClean="0"/>
              <a:t>* corresponding author: </a:t>
            </a:r>
            <a:r>
              <a:rPr lang="en-US" u="sng" dirty="0" smtClean="0"/>
              <a:t>R.CapoteNoy@iaea.org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8228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r">
              <a:defRPr/>
            </a:pPr>
            <a:endParaRPr lang="en-US" sz="4000" b="1">
              <a:solidFill>
                <a:prstClr val="white"/>
              </a:solidFill>
            </a:endParaRPr>
          </a:p>
        </p:txBody>
      </p:sp>
      <p:sp>
        <p:nvSpPr>
          <p:cNvPr id="16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GB" b="1" dirty="0" smtClean="0"/>
              <a:t>ND2013 - </a:t>
            </a:r>
            <a:r>
              <a:rPr lang="en-GB" dirty="0" smtClean="0"/>
              <a:t>Nuclear Data for Science and Technology conference</a:t>
            </a:r>
            <a:endParaRPr lang="en-GB" b="1" dirty="0" smtClean="0"/>
          </a:p>
          <a:p>
            <a:pPr>
              <a:defRPr/>
            </a:pPr>
            <a:r>
              <a:rPr lang="en-GB" dirty="0" smtClean="0"/>
              <a:t>4-8 March 2013 , Sheraton New York Hotel &amp; Towers, NY, USA</a:t>
            </a:r>
            <a:endParaRPr lang="en-US" dirty="0"/>
          </a:p>
        </p:txBody>
      </p:sp>
      <p:sp>
        <p:nvSpPr>
          <p:cNvPr id="18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29200" y="6324600"/>
            <a:ext cx="381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Alan L. Nichols and Roberto Capote*</a:t>
            </a:r>
            <a:endParaRPr lang="en-US" baseline="30000" dirty="0" smtClean="0"/>
          </a:p>
          <a:p>
            <a:pPr>
              <a:defRPr/>
            </a:pPr>
            <a:r>
              <a:rPr lang="en-US" dirty="0" smtClean="0"/>
              <a:t>* corresponding author: </a:t>
            </a:r>
            <a:r>
              <a:rPr lang="en-US" u="sng" dirty="0" smtClean="0"/>
              <a:t>R.CapoteNoy@iaea.org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754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56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5447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6991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720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5971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1080728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3490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11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839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37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24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70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73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18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101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829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9106745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522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48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90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936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766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3744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160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96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6282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2350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5493553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8302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606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11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30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5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99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6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090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7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1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8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28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9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390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GB" b="1" dirty="0" smtClean="0"/>
              <a:t>ND2013 - </a:t>
            </a:r>
            <a:r>
              <a:rPr lang="en-GB" dirty="0" smtClean="0"/>
              <a:t>Nuclear Data for Science and Technology conference</a:t>
            </a:r>
            <a:endParaRPr lang="en-GB" b="1" dirty="0" smtClean="0"/>
          </a:p>
          <a:p>
            <a:pPr>
              <a:defRPr/>
            </a:pPr>
            <a:r>
              <a:rPr lang="en-GB" dirty="0" smtClean="0"/>
              <a:t>4-8 March 2013 , Sheraton New York Hotel &amp; Towers, NY, USA</a:t>
            </a:r>
            <a:endParaRPr lang="en-US" dirty="0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29200" y="6324600"/>
            <a:ext cx="381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Alan L. Nichols and Roberto Capote*</a:t>
            </a:r>
            <a:endParaRPr lang="en-US" baseline="30000" dirty="0" smtClean="0"/>
          </a:p>
          <a:p>
            <a:pPr>
              <a:defRPr/>
            </a:pPr>
            <a:r>
              <a:rPr lang="en-US" dirty="0" smtClean="0"/>
              <a:t>* corresponding author: </a:t>
            </a:r>
            <a:r>
              <a:rPr lang="en-US" u="sng" dirty="0" smtClean="0"/>
              <a:t>R.CapoteNoy@iaea.org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07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2550966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GB" b="1" dirty="0" smtClean="0"/>
              <a:t>ND2013 - </a:t>
            </a:r>
            <a:r>
              <a:rPr lang="en-GB" dirty="0" smtClean="0"/>
              <a:t>Nuclear Data for Science and Technology conference</a:t>
            </a:r>
            <a:endParaRPr lang="en-GB" b="1" dirty="0" smtClean="0"/>
          </a:p>
          <a:p>
            <a:pPr>
              <a:defRPr/>
            </a:pPr>
            <a:r>
              <a:rPr lang="en-GB" dirty="0" smtClean="0"/>
              <a:t>4-8 March 2013 , Sheraton New York Hotel &amp; Towers, NY, USA</a:t>
            </a:r>
            <a:endParaRPr lang="en-US" dirty="0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29200" y="6324600"/>
            <a:ext cx="381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Alan L. Nichols and Roberto Capote*</a:t>
            </a:r>
            <a:endParaRPr lang="en-US" baseline="30000" dirty="0" smtClean="0"/>
          </a:p>
          <a:p>
            <a:pPr>
              <a:defRPr/>
            </a:pPr>
            <a:r>
              <a:rPr lang="en-US" dirty="0" smtClean="0"/>
              <a:t>* corresponding author: </a:t>
            </a:r>
            <a:r>
              <a:rPr lang="en-US" u="sng" dirty="0" smtClean="0"/>
              <a:t>R.CapoteNoy@iaea.org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358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GB" b="1" dirty="0" smtClean="0"/>
              <a:t>ND2013 - </a:t>
            </a:r>
            <a:r>
              <a:rPr lang="en-GB" dirty="0" smtClean="0"/>
              <a:t>Nuclear Data for Science and Technology conference</a:t>
            </a:r>
            <a:endParaRPr lang="en-GB" b="1" dirty="0" smtClean="0"/>
          </a:p>
          <a:p>
            <a:pPr>
              <a:defRPr/>
            </a:pPr>
            <a:r>
              <a:rPr lang="en-GB" dirty="0" smtClean="0"/>
              <a:t>4-8 March 2013 , Sheraton New York Hotel &amp; Towers, NY, USA</a:t>
            </a:r>
            <a:endParaRPr lang="en-US" dirty="0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29200" y="6324600"/>
            <a:ext cx="381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Alan L. Nichols and Roberto Capote*</a:t>
            </a:r>
            <a:endParaRPr lang="en-US" baseline="30000" dirty="0" smtClean="0"/>
          </a:p>
          <a:p>
            <a:pPr>
              <a:defRPr/>
            </a:pPr>
            <a:r>
              <a:rPr lang="en-US" dirty="0" smtClean="0"/>
              <a:t>* corresponding author: </a:t>
            </a:r>
            <a:r>
              <a:rPr lang="en-US" u="sng" dirty="0" smtClean="0"/>
              <a:t>R.CapoteNoy@iaea.org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143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GB" b="1" dirty="0" smtClean="0"/>
              <a:t>ND2013 - </a:t>
            </a:r>
            <a:r>
              <a:rPr lang="en-GB" dirty="0" smtClean="0"/>
              <a:t>Nuclear Data for Science and Technology conference</a:t>
            </a:r>
            <a:endParaRPr lang="en-GB" b="1" dirty="0" smtClean="0"/>
          </a:p>
          <a:p>
            <a:pPr>
              <a:defRPr/>
            </a:pPr>
            <a:r>
              <a:rPr lang="en-GB" dirty="0" smtClean="0"/>
              <a:t>4-8 March 2013 , Sheraton New York Hotel &amp; Towers, NY, USA</a:t>
            </a:r>
            <a:endParaRPr lang="en-US" dirty="0"/>
          </a:p>
        </p:txBody>
      </p:sp>
      <p:sp>
        <p:nvSpPr>
          <p:cNvPr id="11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29200" y="6324600"/>
            <a:ext cx="381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Alan L. Nichols and Roberto Capote*</a:t>
            </a:r>
            <a:endParaRPr lang="en-US" baseline="30000" dirty="0" smtClean="0"/>
          </a:p>
          <a:p>
            <a:pPr>
              <a:defRPr/>
            </a:pPr>
            <a:r>
              <a:rPr lang="en-US" dirty="0" smtClean="0"/>
              <a:t>* corresponding author: </a:t>
            </a:r>
            <a:r>
              <a:rPr lang="en-US" u="sng" dirty="0" smtClean="0"/>
              <a:t>R.CapoteNoy@iaea.org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512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GB" b="1" dirty="0" smtClean="0"/>
              <a:t>ND2013 - </a:t>
            </a:r>
            <a:r>
              <a:rPr lang="en-GB" dirty="0" smtClean="0"/>
              <a:t>Nuclear Data for Science and Technology conference</a:t>
            </a:r>
            <a:endParaRPr lang="en-GB" b="1" dirty="0" smtClean="0"/>
          </a:p>
          <a:p>
            <a:pPr>
              <a:defRPr/>
            </a:pPr>
            <a:r>
              <a:rPr lang="en-GB" dirty="0" smtClean="0"/>
              <a:t>4-8 March 2013 , Sheraton New York Hotel &amp; Towers, NY, USA</a:t>
            </a:r>
            <a:endParaRPr lang="en-US" dirty="0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29200" y="6324600"/>
            <a:ext cx="381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Alan L. Nichols and Roberto Capote*</a:t>
            </a:r>
            <a:endParaRPr lang="en-US" baseline="30000" dirty="0" smtClean="0"/>
          </a:p>
          <a:p>
            <a:pPr>
              <a:defRPr/>
            </a:pPr>
            <a:r>
              <a:rPr lang="en-US" dirty="0" smtClean="0"/>
              <a:t>* corresponding author: </a:t>
            </a:r>
            <a:r>
              <a:rPr lang="en-US" u="sng" dirty="0" smtClean="0"/>
              <a:t>R.CapoteNoy@iaea.org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85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GB" b="1" dirty="0" smtClean="0"/>
              <a:t>ND2013 - </a:t>
            </a:r>
            <a:r>
              <a:rPr lang="en-GB" dirty="0" smtClean="0"/>
              <a:t>Nuclear Data for Science and Technology conference</a:t>
            </a:r>
            <a:endParaRPr lang="en-GB" b="1" dirty="0" smtClean="0"/>
          </a:p>
          <a:p>
            <a:pPr>
              <a:defRPr/>
            </a:pPr>
            <a:r>
              <a:rPr lang="en-GB" dirty="0" smtClean="0"/>
              <a:t>4-8 March 2013 , Sheraton New York Hotel &amp; Towers, NY, USA</a:t>
            </a:r>
            <a:endParaRPr lang="en-US" dirty="0"/>
          </a:p>
        </p:txBody>
      </p:sp>
      <p:sp>
        <p:nvSpPr>
          <p:cNvPr id="10" name="Footer Placeholder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29200" y="6324600"/>
            <a:ext cx="381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Alan L. Nichols and Roberto Capote*</a:t>
            </a:r>
            <a:endParaRPr lang="en-US" baseline="30000" dirty="0" smtClean="0"/>
          </a:p>
          <a:p>
            <a:pPr>
              <a:defRPr/>
            </a:pPr>
            <a:r>
              <a:rPr lang="en-US" dirty="0" smtClean="0"/>
              <a:t>* corresponding author: </a:t>
            </a:r>
            <a:r>
              <a:rPr lang="en-US" u="sng" dirty="0" smtClean="0"/>
              <a:t>R.CapoteNoy@iaea.org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1510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GB" b="1" dirty="0" smtClean="0"/>
              <a:t>ND2013 - </a:t>
            </a:r>
            <a:r>
              <a:rPr lang="en-GB" dirty="0" smtClean="0"/>
              <a:t>Nuclear Data for Science and Technology conference</a:t>
            </a:r>
            <a:endParaRPr lang="en-GB" b="1" dirty="0" smtClean="0"/>
          </a:p>
          <a:p>
            <a:pPr>
              <a:defRPr/>
            </a:pPr>
            <a:r>
              <a:rPr lang="en-GB" dirty="0" smtClean="0"/>
              <a:t>4-8 March 2013 , Sheraton New York Hotel &amp; Towers, NY, USA</a:t>
            </a:r>
            <a:endParaRPr lang="en-US" dirty="0"/>
          </a:p>
        </p:txBody>
      </p:sp>
      <p:sp>
        <p:nvSpPr>
          <p:cNvPr id="11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29200" y="6324600"/>
            <a:ext cx="381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Alan L. Nichols and Roberto Capote*</a:t>
            </a:r>
            <a:endParaRPr lang="en-US" baseline="30000" dirty="0" smtClean="0"/>
          </a:p>
          <a:p>
            <a:pPr>
              <a:defRPr/>
            </a:pPr>
            <a:r>
              <a:rPr lang="en-US" dirty="0" smtClean="0"/>
              <a:t>* corresponding author: </a:t>
            </a:r>
            <a:r>
              <a:rPr lang="en-US" u="sng" dirty="0" smtClean="0"/>
              <a:t>R.CapoteNoy@iaea.org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264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r">
              <a:defRPr/>
            </a:pPr>
            <a:endParaRPr lang="en-US" sz="4000" b="1">
              <a:solidFill>
                <a:prstClr val="white"/>
              </a:solidFill>
            </a:endParaRPr>
          </a:p>
        </p:txBody>
      </p:sp>
      <p:sp>
        <p:nvSpPr>
          <p:cNvPr id="16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GB" b="1" dirty="0" smtClean="0"/>
              <a:t>ND2013 - </a:t>
            </a:r>
            <a:r>
              <a:rPr lang="en-GB" dirty="0" smtClean="0"/>
              <a:t>Nuclear Data for Science and Technology conference</a:t>
            </a:r>
            <a:endParaRPr lang="en-GB" b="1" dirty="0" smtClean="0"/>
          </a:p>
          <a:p>
            <a:pPr>
              <a:defRPr/>
            </a:pPr>
            <a:r>
              <a:rPr lang="en-GB" dirty="0" smtClean="0"/>
              <a:t>4-8 March 2013 , Sheraton New York Hotel &amp; Towers, NY, USA</a:t>
            </a:r>
            <a:endParaRPr lang="en-US" dirty="0"/>
          </a:p>
        </p:txBody>
      </p:sp>
      <p:sp>
        <p:nvSpPr>
          <p:cNvPr id="18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29200" y="6324600"/>
            <a:ext cx="381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Alan L. Nichols and Roberto Capote*</a:t>
            </a:r>
            <a:endParaRPr lang="en-US" baseline="30000" dirty="0" smtClean="0"/>
          </a:p>
          <a:p>
            <a:pPr>
              <a:defRPr/>
            </a:pPr>
            <a:r>
              <a:rPr lang="en-US" dirty="0" smtClean="0"/>
              <a:t>* corresponding author: </a:t>
            </a:r>
            <a:r>
              <a:rPr lang="en-US" u="sng" dirty="0" smtClean="0"/>
              <a:t>R.CapoteNoy@iaea.org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37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65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383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04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017560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78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5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763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6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133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7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140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8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4361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9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173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0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404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4444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2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062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3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10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1787996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4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315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5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6932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6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9952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7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87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8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724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9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0312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0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950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808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2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806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3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53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092559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4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346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5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740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6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2951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7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028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8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48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9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78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0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279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602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2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582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3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97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2963584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4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5472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GB" b="1" dirty="0" smtClean="0"/>
              <a:t>ND2013 - </a:t>
            </a:r>
            <a:r>
              <a:rPr lang="en-GB" dirty="0" smtClean="0"/>
              <a:t>Nuclear Data for Science and Technology conference</a:t>
            </a:r>
            <a:endParaRPr lang="en-GB" b="1" dirty="0" smtClean="0"/>
          </a:p>
          <a:p>
            <a:pPr>
              <a:defRPr/>
            </a:pPr>
            <a:r>
              <a:rPr lang="en-GB" dirty="0" smtClean="0"/>
              <a:t>4-8 March 2013 , Sheraton New York Hotel &amp; Towers, NY, USA</a:t>
            </a:r>
            <a:endParaRPr lang="en-US" dirty="0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29200" y="6324600"/>
            <a:ext cx="381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Alan L. Nichols and Roberto Capote*</a:t>
            </a:r>
            <a:endParaRPr lang="en-US" baseline="30000" dirty="0" smtClean="0"/>
          </a:p>
          <a:p>
            <a:pPr>
              <a:defRPr/>
            </a:pPr>
            <a:r>
              <a:rPr lang="en-US" dirty="0" smtClean="0"/>
              <a:t>* corresponding author: </a:t>
            </a:r>
            <a:r>
              <a:rPr lang="en-US" u="sng" dirty="0" smtClean="0"/>
              <a:t>R.CapoteNoy@iaea.org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53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GB" b="1" dirty="0" smtClean="0"/>
              <a:t>ND2013 - </a:t>
            </a:r>
            <a:r>
              <a:rPr lang="en-GB" dirty="0" smtClean="0"/>
              <a:t>Nuclear Data for Science and Technology conference</a:t>
            </a:r>
            <a:endParaRPr lang="en-GB" b="1" dirty="0" smtClean="0"/>
          </a:p>
          <a:p>
            <a:pPr>
              <a:defRPr/>
            </a:pPr>
            <a:r>
              <a:rPr lang="en-GB" dirty="0" smtClean="0"/>
              <a:t>4-8 March 2013 , Sheraton New York Hotel &amp; Towers, NY, USA</a:t>
            </a:r>
            <a:endParaRPr lang="en-US" dirty="0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29200" y="6324600"/>
            <a:ext cx="381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Alan L. Nichols and Roberto Capote*</a:t>
            </a:r>
            <a:endParaRPr lang="en-US" baseline="30000" dirty="0" smtClean="0"/>
          </a:p>
          <a:p>
            <a:pPr>
              <a:defRPr/>
            </a:pPr>
            <a:r>
              <a:rPr lang="en-US" dirty="0" smtClean="0"/>
              <a:t>* corresponding author: </a:t>
            </a:r>
            <a:r>
              <a:rPr lang="en-US" u="sng" dirty="0" smtClean="0"/>
              <a:t>R.CapoteNoy@iaea.org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30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GB" b="1" dirty="0" smtClean="0"/>
              <a:t>ND2013 - </a:t>
            </a:r>
            <a:r>
              <a:rPr lang="en-GB" dirty="0" smtClean="0"/>
              <a:t>Nuclear Data for Science and Technology conference</a:t>
            </a:r>
            <a:endParaRPr lang="en-GB" b="1" dirty="0" smtClean="0"/>
          </a:p>
          <a:p>
            <a:pPr>
              <a:defRPr/>
            </a:pPr>
            <a:r>
              <a:rPr lang="en-GB" dirty="0" smtClean="0"/>
              <a:t>4-8 March 2013 , Sheraton New York Hotel &amp; Towers, NY, USA</a:t>
            </a:r>
            <a:endParaRPr lang="en-US" dirty="0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29200" y="6324600"/>
            <a:ext cx="381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Alan L. Nichols and Roberto Capote*</a:t>
            </a:r>
            <a:endParaRPr lang="en-US" baseline="30000" dirty="0" smtClean="0"/>
          </a:p>
          <a:p>
            <a:pPr>
              <a:defRPr/>
            </a:pPr>
            <a:r>
              <a:rPr lang="en-US" dirty="0" smtClean="0"/>
              <a:t>* corresponding author: </a:t>
            </a:r>
            <a:r>
              <a:rPr lang="en-US" u="sng" dirty="0" smtClean="0"/>
              <a:t>R.CapoteNoy@iaea.org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916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GB" b="1" dirty="0" smtClean="0"/>
              <a:t>ND2013 - </a:t>
            </a:r>
            <a:r>
              <a:rPr lang="en-GB" dirty="0" smtClean="0"/>
              <a:t>Nuclear Data for Science and Technology conference</a:t>
            </a:r>
            <a:endParaRPr lang="en-GB" b="1" dirty="0" smtClean="0"/>
          </a:p>
          <a:p>
            <a:pPr>
              <a:defRPr/>
            </a:pPr>
            <a:r>
              <a:rPr lang="en-GB" dirty="0" smtClean="0"/>
              <a:t>4-8 March 2013 , Sheraton New York Hotel &amp; Towers, NY, USA</a:t>
            </a:r>
            <a:endParaRPr lang="en-US" dirty="0"/>
          </a:p>
        </p:txBody>
      </p:sp>
      <p:sp>
        <p:nvSpPr>
          <p:cNvPr id="11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29200" y="6324600"/>
            <a:ext cx="381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Alan L. Nichols and Roberto Capote*</a:t>
            </a:r>
            <a:endParaRPr lang="en-US" baseline="30000" dirty="0" smtClean="0"/>
          </a:p>
          <a:p>
            <a:pPr>
              <a:defRPr/>
            </a:pPr>
            <a:r>
              <a:rPr lang="en-US" dirty="0" smtClean="0"/>
              <a:t>* corresponding author: </a:t>
            </a:r>
            <a:r>
              <a:rPr lang="en-US" u="sng" dirty="0" smtClean="0"/>
              <a:t>R.CapoteNoy@iaea.org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00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5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GB" b="1" dirty="0" smtClean="0"/>
              <a:t>ND2013 - </a:t>
            </a:r>
            <a:r>
              <a:rPr lang="en-GB" dirty="0" smtClean="0"/>
              <a:t>Nuclear Data for Science and Technology conference</a:t>
            </a:r>
            <a:endParaRPr lang="en-GB" b="1" dirty="0" smtClean="0"/>
          </a:p>
          <a:p>
            <a:pPr>
              <a:defRPr/>
            </a:pPr>
            <a:r>
              <a:rPr lang="en-GB" dirty="0" smtClean="0"/>
              <a:t>4-8 March 2013 , Sheraton New York Hotel &amp; Towers, NY, USA</a:t>
            </a:r>
            <a:endParaRPr lang="en-US" dirty="0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29200" y="6324600"/>
            <a:ext cx="381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Alan L. Nichols and Roberto Capote*</a:t>
            </a:r>
            <a:endParaRPr lang="en-US" baseline="30000" dirty="0" smtClean="0"/>
          </a:p>
          <a:p>
            <a:pPr>
              <a:defRPr/>
            </a:pPr>
            <a:r>
              <a:rPr lang="en-US" dirty="0" smtClean="0"/>
              <a:t>* corresponding author: </a:t>
            </a:r>
            <a:r>
              <a:rPr lang="en-US" u="sng" dirty="0" smtClean="0"/>
              <a:t>R.CapoteNoy@iaea.org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102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GB" b="1" dirty="0" smtClean="0"/>
              <a:t>ND2013 - </a:t>
            </a:r>
            <a:r>
              <a:rPr lang="en-GB" dirty="0" smtClean="0"/>
              <a:t>Nuclear Data for Science and Technology conference</a:t>
            </a:r>
            <a:endParaRPr lang="en-GB" b="1" dirty="0" smtClean="0"/>
          </a:p>
          <a:p>
            <a:pPr>
              <a:defRPr/>
            </a:pPr>
            <a:r>
              <a:rPr lang="en-GB" dirty="0" smtClean="0"/>
              <a:t>4-8 March 2013 , Sheraton New York Hotel &amp; Towers, NY, USA</a:t>
            </a:r>
            <a:endParaRPr lang="en-US" dirty="0"/>
          </a:p>
        </p:txBody>
      </p:sp>
      <p:sp>
        <p:nvSpPr>
          <p:cNvPr id="10" name="Footer Placeholder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29200" y="6324600"/>
            <a:ext cx="381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Alan L. Nichols and Roberto Capote*</a:t>
            </a:r>
            <a:endParaRPr lang="en-US" baseline="30000" dirty="0" smtClean="0"/>
          </a:p>
          <a:p>
            <a:pPr>
              <a:defRPr/>
            </a:pPr>
            <a:r>
              <a:rPr lang="en-US" dirty="0" smtClean="0"/>
              <a:t>* corresponding author: </a:t>
            </a:r>
            <a:r>
              <a:rPr lang="en-US" u="sng" dirty="0" smtClean="0"/>
              <a:t>R.CapoteNoy@iaea.org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2301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GB" b="1" dirty="0" smtClean="0"/>
              <a:t>ND2013 - </a:t>
            </a:r>
            <a:r>
              <a:rPr lang="en-GB" dirty="0" smtClean="0"/>
              <a:t>Nuclear Data for Science and Technology conference</a:t>
            </a:r>
            <a:endParaRPr lang="en-GB" b="1" dirty="0" smtClean="0"/>
          </a:p>
          <a:p>
            <a:pPr>
              <a:defRPr/>
            </a:pPr>
            <a:r>
              <a:rPr lang="en-GB" dirty="0" smtClean="0"/>
              <a:t>4-8 March 2013 , Sheraton New York Hotel &amp; Towers, NY, USA</a:t>
            </a:r>
            <a:endParaRPr lang="en-US" dirty="0"/>
          </a:p>
        </p:txBody>
      </p:sp>
      <p:sp>
        <p:nvSpPr>
          <p:cNvPr id="11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29200" y="6324600"/>
            <a:ext cx="381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Alan L. Nichols and Roberto Capote*</a:t>
            </a:r>
            <a:endParaRPr lang="en-US" baseline="30000" dirty="0" smtClean="0"/>
          </a:p>
          <a:p>
            <a:pPr>
              <a:defRPr/>
            </a:pPr>
            <a:r>
              <a:rPr lang="en-US" dirty="0" smtClean="0"/>
              <a:t>* corresponding author: </a:t>
            </a:r>
            <a:r>
              <a:rPr lang="en-US" u="sng" dirty="0" smtClean="0"/>
              <a:t>R.CapoteNoy@iaea.org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82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r">
              <a:defRPr/>
            </a:pPr>
            <a:endParaRPr lang="en-US" sz="4000" b="1">
              <a:solidFill>
                <a:prstClr val="white"/>
              </a:solidFill>
            </a:endParaRPr>
          </a:p>
        </p:txBody>
      </p:sp>
      <p:sp>
        <p:nvSpPr>
          <p:cNvPr id="16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GB" b="1" dirty="0" smtClean="0"/>
              <a:t>ND2013 - </a:t>
            </a:r>
            <a:r>
              <a:rPr lang="en-GB" dirty="0" smtClean="0"/>
              <a:t>Nuclear Data for Science and Technology conference</a:t>
            </a:r>
            <a:endParaRPr lang="en-GB" b="1" dirty="0" smtClean="0"/>
          </a:p>
          <a:p>
            <a:pPr>
              <a:defRPr/>
            </a:pPr>
            <a:r>
              <a:rPr lang="en-GB" dirty="0" smtClean="0"/>
              <a:t>4-8 March 2013 , Sheraton New York Hotel &amp; Towers, NY, USA</a:t>
            </a:r>
            <a:endParaRPr lang="en-US" dirty="0"/>
          </a:p>
        </p:txBody>
      </p:sp>
      <p:sp>
        <p:nvSpPr>
          <p:cNvPr id="18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29200" y="6324600"/>
            <a:ext cx="381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Alan L. Nichols and Roberto Capote*</a:t>
            </a:r>
            <a:endParaRPr lang="en-US" baseline="30000" dirty="0" smtClean="0"/>
          </a:p>
          <a:p>
            <a:pPr>
              <a:defRPr/>
            </a:pPr>
            <a:r>
              <a:rPr lang="en-US" dirty="0" smtClean="0"/>
              <a:t>* corresponding author: </a:t>
            </a:r>
            <a:r>
              <a:rPr lang="en-US" u="sng" dirty="0" smtClean="0"/>
              <a:t>R.CapoteNoy@iaea.org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3052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6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16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>
                <a:solidFill>
                  <a:prstClr val="white"/>
                </a:solidFill>
              </a:rPr>
              <a:t>BARC, Mumbai, India</a:t>
            </a:r>
          </a:p>
          <a:p>
            <a:pPr>
              <a:defRPr/>
            </a:pPr>
            <a:r>
              <a:rPr lang="en-GB" smtClean="0">
                <a:solidFill>
                  <a:prstClr val="white"/>
                </a:solidFill>
              </a:rPr>
              <a:t>November 2006</a:t>
            </a:r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0F0E08-FB14-433D-A5AA-E52F2228A07A}" type="slidenum">
              <a:rPr lang="en-GB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01121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456334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7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23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8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34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9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085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0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1179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70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2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40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3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820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4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9398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5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39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6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1027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8428588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7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839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8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84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9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444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0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070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65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2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567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3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52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4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4022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5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017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6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1735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5195311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7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4609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8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76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9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056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0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581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7375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2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66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3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548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4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577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5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232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6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32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3736513"/>
      </p:ext>
    </p:extLst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7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015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8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240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9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29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GB" b="1" dirty="0" smtClean="0"/>
              <a:t>ND2013 - </a:t>
            </a:r>
            <a:r>
              <a:rPr lang="en-GB" dirty="0" smtClean="0"/>
              <a:t>Nuclear Data for Science and Technology conference</a:t>
            </a:r>
            <a:endParaRPr lang="en-GB" b="1" dirty="0" smtClean="0"/>
          </a:p>
          <a:p>
            <a:pPr>
              <a:defRPr/>
            </a:pPr>
            <a:r>
              <a:rPr lang="en-GB" dirty="0" smtClean="0"/>
              <a:t>4-8 March 2013 , Sheraton New York Hotel &amp; Towers, NY, USA</a:t>
            </a:r>
            <a:endParaRPr lang="en-US" dirty="0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29200" y="6324600"/>
            <a:ext cx="381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Alan L. Nichols and Roberto Capote*</a:t>
            </a:r>
            <a:endParaRPr lang="en-US" baseline="30000" dirty="0" smtClean="0"/>
          </a:p>
          <a:p>
            <a:pPr>
              <a:defRPr/>
            </a:pPr>
            <a:r>
              <a:rPr lang="en-US" dirty="0" smtClean="0"/>
              <a:t>* corresponding author: </a:t>
            </a:r>
            <a:r>
              <a:rPr lang="en-US" u="sng" dirty="0" smtClean="0"/>
              <a:t>R.CapoteNoy@iaea.org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287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GB" b="1" dirty="0" smtClean="0"/>
              <a:t>ND2013 - </a:t>
            </a:r>
            <a:r>
              <a:rPr lang="en-GB" dirty="0" smtClean="0"/>
              <a:t>Nuclear Data for Science and Technology conference</a:t>
            </a:r>
            <a:endParaRPr lang="en-GB" b="1" dirty="0" smtClean="0"/>
          </a:p>
          <a:p>
            <a:pPr>
              <a:defRPr/>
            </a:pPr>
            <a:r>
              <a:rPr lang="en-GB" dirty="0" smtClean="0"/>
              <a:t>4-8 March 2013 , Sheraton New York Hotel &amp; Towers, NY, USA</a:t>
            </a:r>
            <a:endParaRPr lang="en-US" dirty="0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29200" y="6324600"/>
            <a:ext cx="381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Alan L. Nichols and Roberto Capote*</a:t>
            </a:r>
            <a:endParaRPr lang="en-US" baseline="30000" dirty="0" smtClean="0"/>
          </a:p>
          <a:p>
            <a:pPr>
              <a:defRPr/>
            </a:pPr>
            <a:r>
              <a:rPr lang="en-US" dirty="0" smtClean="0"/>
              <a:t>* corresponding author: </a:t>
            </a:r>
            <a:r>
              <a:rPr lang="en-US" u="sng" dirty="0" smtClean="0"/>
              <a:t>R.CapoteNoy@iaea.org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4070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GB" b="1" dirty="0" smtClean="0"/>
              <a:t>ND2013 - </a:t>
            </a:r>
            <a:r>
              <a:rPr lang="en-GB" dirty="0" smtClean="0"/>
              <a:t>Nuclear Data for Science and Technology conference</a:t>
            </a:r>
            <a:endParaRPr lang="en-GB" b="1" dirty="0" smtClean="0"/>
          </a:p>
          <a:p>
            <a:pPr>
              <a:defRPr/>
            </a:pPr>
            <a:r>
              <a:rPr lang="en-GB" dirty="0" smtClean="0"/>
              <a:t>4-8 March 2013 , Sheraton New York Hotel &amp; Towers, NY, USA</a:t>
            </a:r>
            <a:endParaRPr lang="en-US" dirty="0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29200" y="6324600"/>
            <a:ext cx="381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Alan L. Nichols and Roberto Capote*</a:t>
            </a:r>
            <a:endParaRPr lang="en-US" baseline="30000" dirty="0" smtClean="0"/>
          </a:p>
          <a:p>
            <a:pPr>
              <a:defRPr/>
            </a:pPr>
            <a:r>
              <a:rPr lang="en-US" dirty="0" smtClean="0"/>
              <a:t>* corresponding author: </a:t>
            </a:r>
            <a:r>
              <a:rPr lang="en-US" u="sng" dirty="0" smtClean="0"/>
              <a:t>R.CapoteNoy@iaea.org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307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GB" b="1" dirty="0" smtClean="0"/>
              <a:t>ND2013 - </a:t>
            </a:r>
            <a:r>
              <a:rPr lang="en-GB" dirty="0" smtClean="0"/>
              <a:t>Nuclear Data for Science and Technology conference</a:t>
            </a:r>
            <a:endParaRPr lang="en-GB" b="1" dirty="0" smtClean="0"/>
          </a:p>
          <a:p>
            <a:pPr>
              <a:defRPr/>
            </a:pPr>
            <a:r>
              <a:rPr lang="en-GB" dirty="0" smtClean="0"/>
              <a:t>4-8 March 2013 , Sheraton New York Hotel &amp; Towers, NY, USA</a:t>
            </a:r>
            <a:endParaRPr lang="en-US" dirty="0"/>
          </a:p>
        </p:txBody>
      </p:sp>
      <p:sp>
        <p:nvSpPr>
          <p:cNvPr id="11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29200" y="6324600"/>
            <a:ext cx="381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Alan L. Nichols and Roberto Capote*</a:t>
            </a:r>
            <a:endParaRPr lang="en-US" baseline="30000" dirty="0" smtClean="0"/>
          </a:p>
          <a:p>
            <a:pPr>
              <a:defRPr/>
            </a:pPr>
            <a:r>
              <a:rPr lang="en-US" dirty="0" smtClean="0"/>
              <a:t>* corresponding author: </a:t>
            </a:r>
            <a:r>
              <a:rPr lang="en-US" u="sng" dirty="0" smtClean="0"/>
              <a:t>R.CapoteNoy@iaea.org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58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0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GB" b="1" dirty="0" smtClean="0"/>
              <a:t>ND2013 - </a:t>
            </a:r>
            <a:r>
              <a:rPr lang="en-GB" dirty="0" smtClean="0"/>
              <a:t>Nuclear Data for Science and Technology conference</a:t>
            </a:r>
            <a:endParaRPr lang="en-GB" b="1" dirty="0" smtClean="0"/>
          </a:p>
          <a:p>
            <a:pPr>
              <a:defRPr/>
            </a:pPr>
            <a:r>
              <a:rPr lang="en-GB" dirty="0" smtClean="0"/>
              <a:t>4-8 March 2013 , Sheraton New York Hotel &amp; Towers, NY, USA</a:t>
            </a:r>
            <a:endParaRPr lang="en-US" dirty="0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29200" y="6324600"/>
            <a:ext cx="381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Alan L. Nichols and Roberto Capote*</a:t>
            </a:r>
            <a:endParaRPr lang="en-US" baseline="30000" dirty="0" smtClean="0"/>
          </a:p>
          <a:p>
            <a:pPr>
              <a:defRPr/>
            </a:pPr>
            <a:r>
              <a:rPr lang="en-US" dirty="0" smtClean="0"/>
              <a:t>* corresponding author: </a:t>
            </a:r>
            <a:r>
              <a:rPr lang="en-US" u="sng" dirty="0" smtClean="0"/>
              <a:t>R.CapoteNoy@iaea.org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037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GB" b="1" dirty="0" smtClean="0"/>
              <a:t>ND2013 - </a:t>
            </a:r>
            <a:r>
              <a:rPr lang="en-GB" dirty="0" smtClean="0"/>
              <a:t>Nuclear Data for Science and Technology conference</a:t>
            </a:r>
            <a:endParaRPr lang="en-GB" b="1" dirty="0" smtClean="0"/>
          </a:p>
          <a:p>
            <a:pPr>
              <a:defRPr/>
            </a:pPr>
            <a:r>
              <a:rPr lang="en-GB" dirty="0" smtClean="0"/>
              <a:t>4-8 March 2013 , Sheraton New York Hotel &amp; Towers, NY, USA</a:t>
            </a:r>
            <a:endParaRPr lang="en-US" dirty="0"/>
          </a:p>
        </p:txBody>
      </p:sp>
      <p:sp>
        <p:nvSpPr>
          <p:cNvPr id="10" name="Footer Placeholder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29200" y="6324600"/>
            <a:ext cx="381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Alan L. Nichols and Roberto Capote*</a:t>
            </a:r>
            <a:endParaRPr lang="en-US" baseline="30000" dirty="0" smtClean="0"/>
          </a:p>
          <a:p>
            <a:pPr>
              <a:defRPr/>
            </a:pPr>
            <a:r>
              <a:rPr lang="en-US" dirty="0" smtClean="0"/>
              <a:t>* corresponding author: </a:t>
            </a:r>
            <a:r>
              <a:rPr lang="en-US" u="sng" dirty="0" smtClean="0"/>
              <a:t>R.CapoteNoy@iaea.org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3119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GB" b="1" dirty="0" smtClean="0"/>
              <a:t>ND2013 - </a:t>
            </a:r>
            <a:r>
              <a:rPr lang="en-GB" dirty="0" smtClean="0"/>
              <a:t>Nuclear Data for Science and Technology conference</a:t>
            </a:r>
            <a:endParaRPr lang="en-GB" b="1" dirty="0" smtClean="0"/>
          </a:p>
          <a:p>
            <a:pPr>
              <a:defRPr/>
            </a:pPr>
            <a:r>
              <a:rPr lang="en-GB" dirty="0" smtClean="0"/>
              <a:t>4-8 March 2013 , Sheraton New York Hotel &amp; Towers, NY, USA</a:t>
            </a:r>
            <a:endParaRPr lang="en-US" dirty="0"/>
          </a:p>
        </p:txBody>
      </p:sp>
      <p:sp>
        <p:nvSpPr>
          <p:cNvPr id="11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29200" y="6324600"/>
            <a:ext cx="381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Alan L. Nichols and Roberto Capote*</a:t>
            </a:r>
            <a:endParaRPr lang="en-US" baseline="30000" dirty="0" smtClean="0"/>
          </a:p>
          <a:p>
            <a:pPr>
              <a:defRPr/>
            </a:pPr>
            <a:r>
              <a:rPr lang="en-US" dirty="0" smtClean="0"/>
              <a:t>* corresponding author: </a:t>
            </a:r>
            <a:r>
              <a:rPr lang="en-US" u="sng" dirty="0" smtClean="0"/>
              <a:t>R.CapoteNoy@iaea.org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1863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8863347"/>
      </p:ext>
    </p:extLst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r">
              <a:defRPr/>
            </a:pPr>
            <a:endParaRPr lang="en-US" sz="4000" b="1">
              <a:solidFill>
                <a:prstClr val="white"/>
              </a:solidFill>
            </a:endParaRPr>
          </a:p>
        </p:txBody>
      </p:sp>
      <p:sp>
        <p:nvSpPr>
          <p:cNvPr id="16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GB" b="1" dirty="0" smtClean="0"/>
              <a:t>ND2013 - </a:t>
            </a:r>
            <a:r>
              <a:rPr lang="en-GB" dirty="0" smtClean="0"/>
              <a:t>Nuclear Data for Science and Technology conference</a:t>
            </a:r>
            <a:endParaRPr lang="en-GB" b="1" dirty="0" smtClean="0"/>
          </a:p>
          <a:p>
            <a:pPr>
              <a:defRPr/>
            </a:pPr>
            <a:r>
              <a:rPr lang="en-GB" dirty="0" smtClean="0"/>
              <a:t>4-8 March 2013 , Sheraton New York Hotel &amp; Towers, NY, USA</a:t>
            </a:r>
            <a:endParaRPr lang="en-US" dirty="0"/>
          </a:p>
        </p:txBody>
      </p:sp>
      <p:sp>
        <p:nvSpPr>
          <p:cNvPr id="18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29200" y="6324600"/>
            <a:ext cx="381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Alan L. Nichols and Roberto Capote*</a:t>
            </a:r>
            <a:endParaRPr lang="en-US" baseline="30000" dirty="0" smtClean="0"/>
          </a:p>
          <a:p>
            <a:pPr>
              <a:defRPr/>
            </a:pPr>
            <a:r>
              <a:rPr lang="en-US" dirty="0" smtClean="0"/>
              <a:t>* corresponding author: </a:t>
            </a:r>
            <a:r>
              <a:rPr lang="en-US" u="sng" dirty="0" smtClean="0"/>
              <a:t>R.CapoteNoy@iaea.org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530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724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2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03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3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934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4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36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5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8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6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2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7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925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8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319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9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5296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9969270"/>
      </p:ext>
    </p:extLst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0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189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54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2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096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3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241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4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929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5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1195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6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88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7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15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GB" b="1" dirty="0" smtClean="0"/>
              <a:t>ND2013 - </a:t>
            </a:r>
            <a:r>
              <a:rPr lang="en-GB" dirty="0" smtClean="0"/>
              <a:t>Nuclear Data for Science and Technology conference</a:t>
            </a:r>
            <a:endParaRPr lang="en-GB" b="1" dirty="0" smtClean="0"/>
          </a:p>
          <a:p>
            <a:pPr>
              <a:defRPr/>
            </a:pPr>
            <a:r>
              <a:rPr lang="en-GB" dirty="0" smtClean="0"/>
              <a:t>4-8 March 2013 , Sheraton New York Hotel &amp; Towers, NY, USA</a:t>
            </a:r>
            <a:endParaRPr lang="en-US" dirty="0"/>
          </a:p>
        </p:txBody>
      </p:sp>
      <p:sp>
        <p:nvSpPr>
          <p:cNvPr id="12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29200" y="6324600"/>
            <a:ext cx="381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Alan L. Nichols and Roberto Capote*</a:t>
            </a:r>
            <a:endParaRPr lang="en-US" baseline="30000" dirty="0" smtClean="0"/>
          </a:p>
          <a:p>
            <a:pPr>
              <a:defRPr/>
            </a:pPr>
            <a:r>
              <a:rPr lang="en-US" dirty="0" smtClean="0"/>
              <a:t>* corresponding author: </a:t>
            </a:r>
            <a:r>
              <a:rPr lang="en-US" u="sng" dirty="0" smtClean="0"/>
              <a:t>R.CapoteNoy@iaea.org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484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GB" b="1" dirty="0" smtClean="0"/>
              <a:t>ND2013 - </a:t>
            </a:r>
            <a:r>
              <a:rPr lang="en-GB" dirty="0" smtClean="0"/>
              <a:t>Nuclear Data for Science and Technology conference</a:t>
            </a:r>
            <a:endParaRPr lang="en-GB" b="1" dirty="0" smtClean="0"/>
          </a:p>
          <a:p>
            <a:pPr>
              <a:defRPr/>
            </a:pPr>
            <a:r>
              <a:rPr lang="en-GB" dirty="0" smtClean="0"/>
              <a:t>4-8 March 2013 , Sheraton New York Hotel &amp; Towers, NY, USA</a:t>
            </a:r>
            <a:endParaRPr lang="en-US" dirty="0"/>
          </a:p>
        </p:txBody>
      </p:sp>
      <p:sp>
        <p:nvSpPr>
          <p:cNvPr id="11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29200" y="6324600"/>
            <a:ext cx="381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Alan L. Nichols and Roberto Capote*</a:t>
            </a:r>
            <a:endParaRPr lang="en-US" baseline="30000" dirty="0" smtClean="0"/>
          </a:p>
          <a:p>
            <a:pPr>
              <a:defRPr/>
            </a:pPr>
            <a:r>
              <a:rPr lang="en-US" dirty="0" smtClean="0"/>
              <a:t>* corresponding author: </a:t>
            </a:r>
            <a:r>
              <a:rPr lang="en-US" u="sng" dirty="0" smtClean="0"/>
              <a:t>R.CapoteNoy@iaea.org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669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459963"/>
      </p:ext>
    </p:extLst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GB" b="1" dirty="0" smtClean="0"/>
              <a:t>ND2013 - </a:t>
            </a:r>
            <a:r>
              <a:rPr lang="en-GB" dirty="0" smtClean="0"/>
              <a:t>Nuclear Data for Science and Technology conference</a:t>
            </a:r>
            <a:endParaRPr lang="en-GB" b="1" dirty="0" smtClean="0"/>
          </a:p>
          <a:p>
            <a:pPr>
              <a:defRPr/>
            </a:pPr>
            <a:r>
              <a:rPr lang="en-GB" dirty="0" smtClean="0"/>
              <a:t>4-8 March 2013 , Sheraton New York Hotel &amp; Towers, NY, USA</a:t>
            </a:r>
            <a:endParaRPr lang="en-US" dirty="0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29200" y="6324600"/>
            <a:ext cx="381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Alan L. Nichols and Roberto Capote*</a:t>
            </a:r>
            <a:endParaRPr lang="en-US" baseline="30000" dirty="0" smtClean="0"/>
          </a:p>
          <a:p>
            <a:pPr>
              <a:defRPr/>
            </a:pPr>
            <a:r>
              <a:rPr lang="en-US" dirty="0" smtClean="0"/>
              <a:t>* corresponding author: </a:t>
            </a:r>
            <a:r>
              <a:rPr lang="en-US" u="sng" dirty="0" smtClean="0"/>
              <a:t>R.CapoteNoy@iaea.org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9754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GB" b="1" dirty="0" smtClean="0"/>
              <a:t>ND2013 - </a:t>
            </a:r>
            <a:r>
              <a:rPr lang="en-GB" dirty="0" smtClean="0"/>
              <a:t>Nuclear Data for Science and Technology conference</a:t>
            </a:r>
            <a:endParaRPr lang="en-GB" b="1" dirty="0" smtClean="0"/>
          </a:p>
          <a:p>
            <a:pPr>
              <a:defRPr/>
            </a:pPr>
            <a:r>
              <a:rPr lang="en-GB" dirty="0" smtClean="0"/>
              <a:t>4-8 March 2013 , Sheraton New York Hotel &amp; Towers, NY, USA</a:t>
            </a:r>
            <a:endParaRPr lang="en-US" dirty="0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29200" y="6324600"/>
            <a:ext cx="381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Alan L. Nichols and Roberto Capote*</a:t>
            </a:r>
            <a:endParaRPr lang="en-US" baseline="30000" dirty="0" smtClean="0"/>
          </a:p>
          <a:p>
            <a:pPr>
              <a:defRPr/>
            </a:pPr>
            <a:r>
              <a:rPr lang="en-US" dirty="0" smtClean="0"/>
              <a:t>* corresponding author: </a:t>
            </a:r>
            <a:r>
              <a:rPr lang="en-US" u="sng" dirty="0" smtClean="0"/>
              <a:t>R.CapoteNoy@iaea.org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36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GB" b="1" dirty="0" smtClean="0"/>
              <a:t>ND2013 - </a:t>
            </a:r>
            <a:r>
              <a:rPr lang="en-GB" dirty="0" smtClean="0"/>
              <a:t>Nuclear Data for Science and Technology conference</a:t>
            </a:r>
            <a:endParaRPr lang="en-GB" b="1" dirty="0" smtClean="0"/>
          </a:p>
          <a:p>
            <a:pPr>
              <a:defRPr/>
            </a:pPr>
            <a:r>
              <a:rPr lang="en-GB" dirty="0" smtClean="0"/>
              <a:t>4-8 March 2013 , Sheraton New York Hotel &amp; Towers, NY, USA</a:t>
            </a:r>
            <a:endParaRPr lang="en-US" dirty="0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29200" y="6324600"/>
            <a:ext cx="381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Alan L. Nichols and Roberto Capote*</a:t>
            </a:r>
            <a:endParaRPr lang="en-US" baseline="30000" dirty="0" smtClean="0"/>
          </a:p>
          <a:p>
            <a:pPr>
              <a:defRPr/>
            </a:pPr>
            <a:r>
              <a:rPr lang="en-US" dirty="0" smtClean="0"/>
              <a:t>* corresponding author: </a:t>
            </a:r>
            <a:r>
              <a:rPr lang="en-US" u="sng" dirty="0" smtClean="0"/>
              <a:t>R.CapoteNoy@iaea.org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73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GB" b="1" dirty="0" smtClean="0"/>
              <a:t>ND2013 - </a:t>
            </a:r>
            <a:r>
              <a:rPr lang="en-GB" dirty="0" smtClean="0"/>
              <a:t>Nuclear Data for Science and Technology conference</a:t>
            </a:r>
            <a:endParaRPr lang="en-GB" b="1" dirty="0" smtClean="0"/>
          </a:p>
          <a:p>
            <a:pPr>
              <a:defRPr/>
            </a:pPr>
            <a:r>
              <a:rPr lang="en-GB" dirty="0" smtClean="0"/>
              <a:t>4-8 March 2013 , Sheraton New York Hotel &amp; Towers, NY, USA</a:t>
            </a:r>
            <a:endParaRPr lang="en-US" dirty="0"/>
          </a:p>
        </p:txBody>
      </p:sp>
      <p:sp>
        <p:nvSpPr>
          <p:cNvPr id="11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29200" y="6324600"/>
            <a:ext cx="381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Alan L. Nichols and Roberto Capote*</a:t>
            </a:r>
            <a:endParaRPr lang="en-US" baseline="30000" dirty="0" smtClean="0"/>
          </a:p>
          <a:p>
            <a:pPr>
              <a:defRPr/>
            </a:pPr>
            <a:r>
              <a:rPr lang="en-US" dirty="0" smtClean="0"/>
              <a:t>* corresponding author: </a:t>
            </a:r>
            <a:r>
              <a:rPr lang="en-US" u="sng" dirty="0" smtClean="0"/>
              <a:t>R.CapoteNoy@iaea.org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9490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8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GB" b="1" dirty="0" smtClean="0"/>
              <a:t>ND2013 - </a:t>
            </a:r>
            <a:r>
              <a:rPr lang="en-GB" dirty="0" smtClean="0"/>
              <a:t>Nuclear Data for Science and Technology conference</a:t>
            </a:r>
            <a:endParaRPr lang="en-GB" b="1" dirty="0" smtClean="0"/>
          </a:p>
          <a:p>
            <a:pPr>
              <a:defRPr/>
            </a:pPr>
            <a:r>
              <a:rPr lang="en-GB" dirty="0" smtClean="0"/>
              <a:t>4-8 March 2013 , Sheraton New York Hotel &amp; Towers, NY, USA</a:t>
            </a:r>
            <a:endParaRPr lang="en-US" dirty="0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29200" y="6324600"/>
            <a:ext cx="381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Alan L. Nichols and Roberto Capote*</a:t>
            </a:r>
            <a:endParaRPr lang="en-US" baseline="30000" dirty="0" smtClean="0"/>
          </a:p>
          <a:p>
            <a:pPr>
              <a:defRPr/>
            </a:pPr>
            <a:r>
              <a:rPr lang="en-US" dirty="0" smtClean="0"/>
              <a:t>* corresponding author: </a:t>
            </a:r>
            <a:r>
              <a:rPr lang="en-US" u="sng" dirty="0" smtClean="0"/>
              <a:t>R.CapoteNoy@iaea.org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1369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GB" b="1" dirty="0" smtClean="0"/>
              <a:t>ND2013 - </a:t>
            </a:r>
            <a:r>
              <a:rPr lang="en-GB" dirty="0" smtClean="0"/>
              <a:t>Nuclear Data for Science and Technology conference</a:t>
            </a:r>
            <a:endParaRPr lang="en-GB" b="1" dirty="0" smtClean="0"/>
          </a:p>
          <a:p>
            <a:pPr>
              <a:defRPr/>
            </a:pPr>
            <a:r>
              <a:rPr lang="en-GB" dirty="0" smtClean="0"/>
              <a:t>4-8 March 2013 , Sheraton New York Hotel &amp; Towers, NY, USA</a:t>
            </a:r>
            <a:endParaRPr lang="en-US" dirty="0"/>
          </a:p>
        </p:txBody>
      </p:sp>
      <p:sp>
        <p:nvSpPr>
          <p:cNvPr id="10" name="Footer Placeholder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29200" y="6324600"/>
            <a:ext cx="381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Alan L. Nichols and Roberto Capote*</a:t>
            </a:r>
            <a:endParaRPr lang="en-US" baseline="30000" dirty="0" smtClean="0"/>
          </a:p>
          <a:p>
            <a:pPr>
              <a:defRPr/>
            </a:pPr>
            <a:r>
              <a:rPr lang="en-US" dirty="0" smtClean="0"/>
              <a:t>* corresponding author: </a:t>
            </a:r>
            <a:r>
              <a:rPr lang="en-US" u="sng" dirty="0" smtClean="0"/>
              <a:t>R.CapoteNoy@iaea.org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466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GB" b="1" dirty="0" smtClean="0"/>
              <a:t>ND2013 - </a:t>
            </a:r>
            <a:r>
              <a:rPr lang="en-GB" dirty="0" smtClean="0"/>
              <a:t>Nuclear Data for Science and Technology conference</a:t>
            </a:r>
            <a:endParaRPr lang="en-GB" b="1" dirty="0" smtClean="0"/>
          </a:p>
          <a:p>
            <a:pPr>
              <a:defRPr/>
            </a:pPr>
            <a:r>
              <a:rPr lang="en-GB" dirty="0" smtClean="0"/>
              <a:t>4-8 March 2013 , Sheraton New York Hotel &amp; Towers, NY, USA</a:t>
            </a:r>
            <a:endParaRPr lang="en-US" dirty="0"/>
          </a:p>
        </p:txBody>
      </p:sp>
      <p:sp>
        <p:nvSpPr>
          <p:cNvPr id="11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29200" y="6324600"/>
            <a:ext cx="381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Alan L. Nichols and Roberto Capote*</a:t>
            </a:r>
            <a:endParaRPr lang="en-US" baseline="30000" dirty="0" smtClean="0"/>
          </a:p>
          <a:p>
            <a:pPr>
              <a:defRPr/>
            </a:pPr>
            <a:r>
              <a:rPr lang="en-US" dirty="0" smtClean="0"/>
              <a:t>* corresponding author: </a:t>
            </a:r>
            <a:r>
              <a:rPr lang="en-US" u="sng" dirty="0" smtClean="0"/>
              <a:t>R.CapoteNoy@iaea.org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1158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r">
              <a:defRPr/>
            </a:pPr>
            <a:endParaRPr lang="en-US" sz="4000" b="1">
              <a:solidFill>
                <a:prstClr val="white"/>
              </a:solidFill>
            </a:endParaRPr>
          </a:p>
        </p:txBody>
      </p:sp>
      <p:sp>
        <p:nvSpPr>
          <p:cNvPr id="16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GB" b="1" dirty="0" smtClean="0"/>
              <a:t>ND2013 - </a:t>
            </a:r>
            <a:r>
              <a:rPr lang="en-GB" dirty="0" smtClean="0"/>
              <a:t>Nuclear Data for Science and Technology conference</a:t>
            </a:r>
            <a:endParaRPr lang="en-GB" b="1" dirty="0" smtClean="0"/>
          </a:p>
          <a:p>
            <a:pPr>
              <a:defRPr/>
            </a:pPr>
            <a:r>
              <a:rPr lang="en-GB" dirty="0" smtClean="0"/>
              <a:t>4-8 March 2013 , Sheraton New York Hotel &amp; Towers, NY, USA</a:t>
            </a:r>
            <a:endParaRPr lang="en-US" dirty="0"/>
          </a:p>
        </p:txBody>
      </p:sp>
      <p:sp>
        <p:nvSpPr>
          <p:cNvPr id="18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29200" y="6324600"/>
            <a:ext cx="381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Alan L. Nichols and Roberto Capote*</a:t>
            </a:r>
            <a:endParaRPr lang="en-US" baseline="30000" dirty="0" smtClean="0"/>
          </a:p>
          <a:p>
            <a:pPr>
              <a:defRPr/>
            </a:pPr>
            <a:r>
              <a:rPr lang="en-US" dirty="0" smtClean="0"/>
              <a:t>* corresponding author: </a:t>
            </a:r>
            <a:r>
              <a:rPr lang="en-US" u="sng" dirty="0" smtClean="0"/>
              <a:t>R.CapoteNoy@iaea.org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38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976117"/>
      </p:ext>
    </p:extLst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9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85722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0525410"/>
      </p:ext>
    </p:extLst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0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3949581"/>
      </p:ext>
    </p:extLst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4742142"/>
      </p:ext>
    </p:extLst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2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6096575"/>
      </p:ext>
    </p:extLst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3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516524"/>
      </p:ext>
    </p:extLst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4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1810516"/>
      </p:ext>
    </p:extLst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5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326304"/>
      </p:ext>
    </p:extLst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6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991106"/>
      </p:ext>
    </p:extLst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7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302916"/>
      </p:ext>
    </p:extLst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8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9011779"/>
      </p:ext>
    </p:extLst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9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44663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GB" b="1" dirty="0" smtClean="0"/>
              <a:t>ND2013 - </a:t>
            </a:r>
            <a:r>
              <a:rPr lang="en-GB" dirty="0" smtClean="0"/>
              <a:t>Nuclear Data for Science and Technology conference</a:t>
            </a:r>
            <a:endParaRPr lang="en-GB" b="1" dirty="0" smtClean="0"/>
          </a:p>
          <a:p>
            <a:pPr>
              <a:defRPr/>
            </a:pPr>
            <a:r>
              <a:rPr lang="en-GB" dirty="0" smtClean="0"/>
              <a:t>4-8 March 2013 , Sheraton New York Hotel &amp; Towers, NY, USA</a:t>
            </a:r>
            <a:endParaRPr lang="en-US" dirty="0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29200" y="6324600"/>
            <a:ext cx="381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Alan L. Nichols and Roberto Capote*</a:t>
            </a:r>
            <a:endParaRPr lang="en-US" baseline="30000" dirty="0" smtClean="0"/>
          </a:p>
          <a:p>
            <a:pPr>
              <a:defRPr/>
            </a:pPr>
            <a:r>
              <a:rPr lang="en-US" dirty="0" smtClean="0"/>
              <a:t>* corresponding author: </a:t>
            </a:r>
            <a:r>
              <a:rPr lang="en-US" u="sng" dirty="0" smtClean="0"/>
              <a:t>R.CapoteNoy@iaea.org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0617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0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574853"/>
      </p:ext>
    </p:extLst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6578689"/>
      </p:ext>
    </p:extLst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2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82004"/>
      </p:ext>
    </p:extLst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3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4850963"/>
      </p:ext>
    </p:extLst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4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919931"/>
      </p:ext>
    </p:extLst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5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9934206"/>
      </p:ext>
    </p:extLst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6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2384926"/>
      </p:ext>
    </p:extLst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7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7867684"/>
      </p:ext>
    </p:extLst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8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195645"/>
      </p:ext>
    </p:extLst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9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6860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GB" b="1" dirty="0" smtClean="0"/>
              <a:t>ND2013 - </a:t>
            </a:r>
            <a:r>
              <a:rPr lang="en-GB" dirty="0" smtClean="0"/>
              <a:t>Nuclear Data for Science and Technology conference</a:t>
            </a:r>
            <a:endParaRPr lang="en-GB" b="1" dirty="0" smtClean="0"/>
          </a:p>
          <a:p>
            <a:pPr>
              <a:defRPr/>
            </a:pPr>
            <a:r>
              <a:rPr lang="en-GB" dirty="0" smtClean="0"/>
              <a:t>4-8 March 2013 , Sheraton New York Hotel &amp; Towers, NY, USA</a:t>
            </a:r>
            <a:endParaRPr lang="en-US" dirty="0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29200" y="6324600"/>
            <a:ext cx="381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Alan L. Nichols and Roberto Capote*</a:t>
            </a:r>
            <a:endParaRPr lang="en-US" baseline="30000" dirty="0" smtClean="0"/>
          </a:p>
          <a:p>
            <a:pPr>
              <a:defRPr/>
            </a:pPr>
            <a:r>
              <a:rPr lang="en-US" dirty="0" smtClean="0"/>
              <a:t>* corresponding author: </a:t>
            </a:r>
            <a:r>
              <a:rPr lang="en-US" u="sng" dirty="0" smtClean="0"/>
              <a:t>R.CapoteNoy@iaea.org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11575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0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3733452"/>
      </p:ext>
    </p:extLst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1709479"/>
      </p:ext>
    </p:extLst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2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786633"/>
      </p:ext>
    </p:extLst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3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324707"/>
      </p:ext>
    </p:extLst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4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557965"/>
      </p:ext>
    </p:extLst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5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6158017"/>
      </p:ext>
    </p:extLst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6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138577"/>
      </p:ext>
    </p:extLst>
  </p:cSld>
  <p:clrMapOvr>
    <a:masterClrMapping/>
  </p:clrMapOvr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7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965005"/>
      </p:ext>
    </p:extLst>
  </p:cSld>
  <p:clrMapOvr>
    <a:masterClrMapping/>
  </p:clrMapOvr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8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7385747"/>
      </p:ext>
    </p:extLst>
  </p:cSld>
  <p:clrMapOvr>
    <a:masterClrMapping/>
  </p:clrMapOvr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9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3407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>
                <a:solidFill>
                  <a:prstClr val="black"/>
                </a:solidFill>
              </a:rPr>
              <a:t>BARC, Mumbai, India</a:t>
            </a:r>
          </a:p>
          <a:p>
            <a:pPr>
              <a:defRPr/>
            </a:pPr>
            <a:r>
              <a:rPr lang="en-GB" smtClean="0">
                <a:solidFill>
                  <a:prstClr val="black"/>
                </a:solidFill>
              </a:rPr>
              <a:t>November 2006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A013D6-3D0D-4E20-968A-B84D458DB661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9718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GB" b="1" dirty="0" smtClean="0"/>
              <a:t>ND2013 - </a:t>
            </a:r>
            <a:r>
              <a:rPr lang="en-GB" dirty="0" smtClean="0"/>
              <a:t>Nuclear Data for Science and Technology conference</a:t>
            </a:r>
            <a:endParaRPr lang="en-GB" b="1" dirty="0" smtClean="0"/>
          </a:p>
          <a:p>
            <a:pPr>
              <a:defRPr/>
            </a:pPr>
            <a:r>
              <a:rPr lang="en-GB" dirty="0" smtClean="0"/>
              <a:t>4-8 March 2013 , Sheraton New York Hotel &amp; Towers, NY, USA</a:t>
            </a:r>
            <a:endParaRPr lang="en-US" dirty="0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29200" y="6324600"/>
            <a:ext cx="381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Alan L. Nichols and Roberto Capote*</a:t>
            </a:r>
            <a:endParaRPr lang="en-US" baseline="30000" dirty="0" smtClean="0"/>
          </a:p>
          <a:p>
            <a:pPr>
              <a:defRPr/>
            </a:pPr>
            <a:r>
              <a:rPr lang="en-US" dirty="0" smtClean="0"/>
              <a:t>* corresponding author: </a:t>
            </a:r>
            <a:r>
              <a:rPr lang="en-US" u="sng" dirty="0" smtClean="0"/>
              <a:t>R.CapoteNoy@iaea.org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1714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0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445815"/>
      </p:ext>
    </p:extLst>
  </p:cSld>
  <p:clrMapOvr>
    <a:masterClrMapping/>
  </p:clrMapOvr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1970364"/>
      </p:ext>
    </p:extLst>
  </p:cSld>
  <p:clrMapOvr>
    <a:masterClrMapping/>
  </p:clrMapOvr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GB" b="1" dirty="0" smtClean="0"/>
              <a:t>ND2013 - </a:t>
            </a:r>
            <a:r>
              <a:rPr lang="en-GB" dirty="0" smtClean="0"/>
              <a:t>Nuclear Data for Science and Technology conference</a:t>
            </a:r>
            <a:endParaRPr lang="en-GB" b="1" dirty="0" smtClean="0"/>
          </a:p>
          <a:p>
            <a:pPr>
              <a:defRPr/>
            </a:pPr>
            <a:r>
              <a:rPr lang="en-GB" dirty="0" smtClean="0"/>
              <a:t>4-8 March 2013 , Sheraton New York Hotel &amp; Towers, NY, USA</a:t>
            </a:r>
            <a:endParaRPr lang="en-US" dirty="0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29200" y="6324600"/>
            <a:ext cx="381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Alan L. Nichols and Roberto Capote*</a:t>
            </a:r>
            <a:endParaRPr lang="en-US" baseline="30000" dirty="0" smtClean="0"/>
          </a:p>
          <a:p>
            <a:pPr>
              <a:defRPr/>
            </a:pPr>
            <a:r>
              <a:rPr lang="en-US" dirty="0" smtClean="0"/>
              <a:t>* corresponding author: </a:t>
            </a:r>
            <a:r>
              <a:rPr lang="en-US" u="sng" dirty="0" smtClean="0"/>
              <a:t>R.CapoteNoy@iaea.org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648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GB" b="1" dirty="0" smtClean="0"/>
              <a:t>ND2013 - </a:t>
            </a:r>
            <a:r>
              <a:rPr lang="en-GB" dirty="0" smtClean="0"/>
              <a:t>Nuclear Data for Science and Technology conference</a:t>
            </a:r>
            <a:endParaRPr lang="en-GB" b="1" dirty="0" smtClean="0"/>
          </a:p>
          <a:p>
            <a:pPr>
              <a:defRPr/>
            </a:pPr>
            <a:r>
              <a:rPr lang="en-GB" dirty="0" smtClean="0"/>
              <a:t>4-8 March 2013 , Sheraton New York Hotel &amp; Towers, NY, USA</a:t>
            </a:r>
            <a:endParaRPr lang="en-US" dirty="0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29200" y="6324600"/>
            <a:ext cx="381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Alan L. Nichols and Roberto Capote*</a:t>
            </a:r>
            <a:endParaRPr lang="en-US" baseline="30000" dirty="0" smtClean="0"/>
          </a:p>
          <a:p>
            <a:pPr>
              <a:defRPr/>
            </a:pPr>
            <a:r>
              <a:rPr lang="en-US" dirty="0" smtClean="0"/>
              <a:t>* corresponding author: </a:t>
            </a:r>
            <a:r>
              <a:rPr lang="en-US" u="sng" dirty="0" smtClean="0"/>
              <a:t>R.CapoteNoy@iaea.org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9795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GB" b="1" dirty="0" smtClean="0"/>
              <a:t>ND2013 - </a:t>
            </a:r>
            <a:r>
              <a:rPr lang="en-GB" dirty="0" smtClean="0"/>
              <a:t>Nuclear Data for Science and Technology conference</a:t>
            </a:r>
            <a:endParaRPr lang="en-GB" b="1" dirty="0" smtClean="0"/>
          </a:p>
          <a:p>
            <a:pPr>
              <a:defRPr/>
            </a:pPr>
            <a:r>
              <a:rPr lang="en-GB" dirty="0" smtClean="0"/>
              <a:t>4-8 March 2013 , Sheraton New York Hotel &amp; Towers, NY, USA</a:t>
            </a:r>
            <a:endParaRPr lang="en-US" dirty="0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29200" y="6324600"/>
            <a:ext cx="381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Alan L. Nichols and Roberto Capote*</a:t>
            </a:r>
            <a:endParaRPr lang="en-US" baseline="30000" dirty="0" smtClean="0"/>
          </a:p>
          <a:p>
            <a:pPr>
              <a:defRPr/>
            </a:pPr>
            <a:r>
              <a:rPr lang="en-US" dirty="0" smtClean="0"/>
              <a:t>* corresponding author: </a:t>
            </a:r>
            <a:r>
              <a:rPr lang="en-US" u="sng" dirty="0" smtClean="0"/>
              <a:t>R.CapoteNoy@iaea.org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9811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GB" b="1" dirty="0" smtClean="0"/>
              <a:t>ND2013 - </a:t>
            </a:r>
            <a:r>
              <a:rPr lang="en-GB" dirty="0" smtClean="0"/>
              <a:t>Nuclear Data for Science and Technology conference</a:t>
            </a:r>
            <a:endParaRPr lang="en-GB" b="1" dirty="0" smtClean="0"/>
          </a:p>
          <a:p>
            <a:pPr>
              <a:defRPr/>
            </a:pPr>
            <a:r>
              <a:rPr lang="en-GB" dirty="0" smtClean="0"/>
              <a:t>4-8 March 2013 , Sheraton New York Hotel &amp; Towers, NY, USA</a:t>
            </a:r>
            <a:endParaRPr lang="en-US" dirty="0"/>
          </a:p>
        </p:txBody>
      </p:sp>
      <p:sp>
        <p:nvSpPr>
          <p:cNvPr id="11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29200" y="6324600"/>
            <a:ext cx="381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Alan L. Nichols and Roberto Capote*</a:t>
            </a:r>
            <a:endParaRPr lang="en-US" baseline="30000" dirty="0" smtClean="0"/>
          </a:p>
          <a:p>
            <a:pPr>
              <a:defRPr/>
            </a:pPr>
            <a:r>
              <a:rPr lang="en-US" dirty="0" smtClean="0"/>
              <a:t>* corresponding author: </a:t>
            </a:r>
            <a:r>
              <a:rPr lang="en-US" u="sng" dirty="0" smtClean="0"/>
              <a:t>R.CapoteNoy@iaea.org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6200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2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GB" b="1" dirty="0" smtClean="0"/>
              <a:t>ND2013 - </a:t>
            </a:r>
            <a:r>
              <a:rPr lang="en-GB" dirty="0" smtClean="0"/>
              <a:t>Nuclear Data for Science and Technology conference</a:t>
            </a:r>
            <a:endParaRPr lang="en-GB" b="1" dirty="0" smtClean="0"/>
          </a:p>
          <a:p>
            <a:pPr>
              <a:defRPr/>
            </a:pPr>
            <a:r>
              <a:rPr lang="en-GB" dirty="0" smtClean="0"/>
              <a:t>4-8 March 2013 , Sheraton New York Hotel &amp; Towers, NY, USA</a:t>
            </a:r>
            <a:endParaRPr lang="en-US" dirty="0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29200" y="6324600"/>
            <a:ext cx="381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Alan L. Nichols and Roberto Capote*</a:t>
            </a:r>
            <a:endParaRPr lang="en-US" baseline="30000" dirty="0" smtClean="0"/>
          </a:p>
          <a:p>
            <a:pPr>
              <a:defRPr/>
            </a:pPr>
            <a:r>
              <a:rPr lang="en-US" dirty="0" smtClean="0"/>
              <a:t>* corresponding author: </a:t>
            </a:r>
            <a:r>
              <a:rPr lang="en-US" u="sng" dirty="0" smtClean="0"/>
              <a:t>R.CapoteNoy@iaea.org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3946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GB" b="1" dirty="0" smtClean="0"/>
              <a:t>ND2013 - </a:t>
            </a:r>
            <a:r>
              <a:rPr lang="en-GB" dirty="0" smtClean="0"/>
              <a:t>Nuclear Data for Science and Technology conference</a:t>
            </a:r>
            <a:endParaRPr lang="en-GB" b="1" dirty="0" smtClean="0"/>
          </a:p>
          <a:p>
            <a:pPr>
              <a:defRPr/>
            </a:pPr>
            <a:r>
              <a:rPr lang="en-GB" dirty="0" smtClean="0"/>
              <a:t>4-8 March 2013 , Sheraton New York Hotel &amp; Towers, NY, USA</a:t>
            </a:r>
            <a:endParaRPr lang="en-US" dirty="0"/>
          </a:p>
        </p:txBody>
      </p:sp>
      <p:sp>
        <p:nvSpPr>
          <p:cNvPr id="10" name="Footer Placeholder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29200" y="6324600"/>
            <a:ext cx="381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Alan L. Nichols and Roberto Capote*</a:t>
            </a:r>
            <a:endParaRPr lang="en-US" baseline="30000" dirty="0" smtClean="0"/>
          </a:p>
          <a:p>
            <a:pPr>
              <a:defRPr/>
            </a:pPr>
            <a:r>
              <a:rPr lang="en-US" dirty="0" smtClean="0"/>
              <a:t>* corresponding author: </a:t>
            </a:r>
            <a:r>
              <a:rPr lang="en-US" u="sng" dirty="0" smtClean="0"/>
              <a:t>R.CapoteNoy@iaea.org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2654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GB" b="1" dirty="0" smtClean="0"/>
              <a:t>ND2013 - </a:t>
            </a:r>
            <a:r>
              <a:rPr lang="en-GB" dirty="0" smtClean="0"/>
              <a:t>Nuclear Data for Science and Technology conference</a:t>
            </a:r>
            <a:endParaRPr lang="en-GB" b="1" dirty="0" smtClean="0"/>
          </a:p>
          <a:p>
            <a:pPr>
              <a:defRPr/>
            </a:pPr>
            <a:r>
              <a:rPr lang="en-GB" dirty="0" smtClean="0"/>
              <a:t>4-8 March 2013 , Sheraton New York Hotel &amp; Towers, NY, USA</a:t>
            </a:r>
            <a:endParaRPr lang="en-US" dirty="0"/>
          </a:p>
        </p:txBody>
      </p:sp>
      <p:sp>
        <p:nvSpPr>
          <p:cNvPr id="11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29200" y="6324600"/>
            <a:ext cx="381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Alan L. Nichols and Roberto Capote*</a:t>
            </a:r>
            <a:endParaRPr lang="en-US" baseline="30000" dirty="0" smtClean="0"/>
          </a:p>
          <a:p>
            <a:pPr>
              <a:defRPr/>
            </a:pPr>
            <a:r>
              <a:rPr lang="en-US" dirty="0" smtClean="0"/>
              <a:t>* corresponding author: </a:t>
            </a:r>
            <a:r>
              <a:rPr lang="en-US" u="sng" dirty="0" smtClean="0"/>
              <a:t>R.CapoteNoy@iaea.org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02553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r">
              <a:defRPr/>
            </a:pPr>
            <a:endParaRPr lang="en-US" sz="4000" b="1">
              <a:solidFill>
                <a:prstClr val="white"/>
              </a:solidFill>
            </a:endParaRPr>
          </a:p>
        </p:txBody>
      </p:sp>
      <p:sp>
        <p:nvSpPr>
          <p:cNvPr id="16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GB" b="1" dirty="0" smtClean="0"/>
              <a:t>ND2013 - </a:t>
            </a:r>
            <a:r>
              <a:rPr lang="en-GB" dirty="0" smtClean="0"/>
              <a:t>Nuclear Data for Science and Technology conference</a:t>
            </a:r>
            <a:endParaRPr lang="en-GB" b="1" dirty="0" smtClean="0"/>
          </a:p>
          <a:p>
            <a:pPr>
              <a:defRPr/>
            </a:pPr>
            <a:r>
              <a:rPr lang="en-GB" dirty="0" smtClean="0"/>
              <a:t>4-8 March 2013 , Sheraton New York Hotel &amp; Towers, NY, USA</a:t>
            </a:r>
            <a:endParaRPr lang="en-US" dirty="0"/>
          </a:p>
        </p:txBody>
      </p:sp>
      <p:sp>
        <p:nvSpPr>
          <p:cNvPr id="18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29200" y="6324600"/>
            <a:ext cx="381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Alan L. Nichols and Roberto Capote*</a:t>
            </a:r>
            <a:endParaRPr lang="en-US" baseline="30000" dirty="0" smtClean="0"/>
          </a:p>
          <a:p>
            <a:pPr>
              <a:defRPr/>
            </a:pPr>
            <a:r>
              <a:rPr lang="en-US" dirty="0" smtClean="0"/>
              <a:t>* corresponding author: </a:t>
            </a:r>
            <a:r>
              <a:rPr lang="en-US" u="sng" dirty="0" smtClean="0"/>
              <a:t>R.CapoteNoy@iaea.org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7222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GB" b="1" dirty="0" smtClean="0"/>
              <a:t>ND2013 - </a:t>
            </a:r>
            <a:r>
              <a:rPr lang="en-GB" dirty="0" smtClean="0"/>
              <a:t>Nuclear Data for Science and Technology conference</a:t>
            </a:r>
            <a:endParaRPr lang="en-GB" b="1" dirty="0" smtClean="0"/>
          </a:p>
          <a:p>
            <a:pPr>
              <a:defRPr/>
            </a:pPr>
            <a:r>
              <a:rPr lang="en-GB" dirty="0" smtClean="0"/>
              <a:t>4-8 March 2013 , Sheraton New York Hotel &amp; Towers, NY, USA</a:t>
            </a:r>
            <a:endParaRPr lang="en-US" dirty="0"/>
          </a:p>
        </p:txBody>
      </p:sp>
      <p:sp>
        <p:nvSpPr>
          <p:cNvPr id="11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29200" y="6324600"/>
            <a:ext cx="381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Alan L. Nichols and Roberto Capote*</a:t>
            </a:r>
            <a:endParaRPr lang="en-US" baseline="30000" dirty="0" smtClean="0"/>
          </a:p>
          <a:p>
            <a:pPr>
              <a:defRPr/>
            </a:pPr>
            <a:r>
              <a:rPr lang="en-US" dirty="0" smtClean="0"/>
              <a:t>* corresponding author: </a:t>
            </a:r>
            <a:r>
              <a:rPr lang="en-US" u="sng" dirty="0" smtClean="0"/>
              <a:t>R.CapoteNoy@iaea.org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96262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GB" b="1" dirty="0" smtClean="0"/>
              <a:t>ND2013 - </a:t>
            </a:r>
            <a:r>
              <a:rPr lang="en-GB" dirty="0" smtClean="0"/>
              <a:t>Nuclear Data for Science and Technology conference</a:t>
            </a:r>
            <a:endParaRPr lang="en-GB" b="1" dirty="0" smtClean="0"/>
          </a:p>
          <a:p>
            <a:pPr>
              <a:defRPr/>
            </a:pPr>
            <a:r>
              <a:rPr lang="en-GB" dirty="0" smtClean="0"/>
              <a:t>4-8 March 2013 , Sheraton New York Hotel &amp; Towers, NY, USA</a:t>
            </a:r>
            <a:endParaRPr lang="en-US" dirty="0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29200" y="6324600"/>
            <a:ext cx="381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Alan L. Nichols and Roberto Capote*</a:t>
            </a:r>
            <a:endParaRPr lang="en-US" baseline="30000" dirty="0" smtClean="0"/>
          </a:p>
          <a:p>
            <a:pPr>
              <a:defRPr/>
            </a:pPr>
            <a:r>
              <a:rPr lang="en-US" dirty="0" smtClean="0"/>
              <a:t>* corresponding author: </a:t>
            </a:r>
            <a:r>
              <a:rPr lang="en-US" u="sng" dirty="0" smtClean="0"/>
              <a:t>R.CapoteNoy@iaea.org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7868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GB" b="1" dirty="0" smtClean="0"/>
              <a:t>ND2013 - </a:t>
            </a:r>
            <a:r>
              <a:rPr lang="en-GB" dirty="0" smtClean="0"/>
              <a:t>Nuclear Data for Science and Technology conference</a:t>
            </a:r>
            <a:endParaRPr lang="en-GB" b="1" dirty="0" smtClean="0"/>
          </a:p>
          <a:p>
            <a:pPr>
              <a:defRPr/>
            </a:pPr>
            <a:r>
              <a:rPr lang="en-GB" dirty="0" smtClean="0"/>
              <a:t>4-8 March 2013 , Sheraton New York Hotel &amp; Towers, NY, USA</a:t>
            </a:r>
            <a:endParaRPr lang="en-US" dirty="0"/>
          </a:p>
        </p:txBody>
      </p:sp>
      <p:sp>
        <p:nvSpPr>
          <p:cNvPr id="10" name="Footer Placeholder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29200" y="6324600"/>
            <a:ext cx="381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Alan L. Nichols and Roberto Capote*</a:t>
            </a:r>
            <a:endParaRPr lang="en-US" baseline="30000" dirty="0" smtClean="0"/>
          </a:p>
          <a:p>
            <a:pPr>
              <a:defRPr/>
            </a:pPr>
            <a:r>
              <a:rPr lang="en-US" dirty="0" smtClean="0"/>
              <a:t>* corresponding author: </a:t>
            </a:r>
            <a:r>
              <a:rPr lang="en-US" u="sng" dirty="0" smtClean="0"/>
              <a:t>R.CapoteNoy@iaea.org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0255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GB" b="1" dirty="0" smtClean="0"/>
              <a:t>ND2013 - </a:t>
            </a:r>
            <a:r>
              <a:rPr lang="en-GB" dirty="0" smtClean="0"/>
              <a:t>Nuclear Data for Science and Technology conference</a:t>
            </a:r>
            <a:endParaRPr lang="en-GB" b="1" dirty="0" smtClean="0"/>
          </a:p>
          <a:p>
            <a:pPr>
              <a:defRPr/>
            </a:pPr>
            <a:r>
              <a:rPr lang="en-GB" dirty="0" smtClean="0"/>
              <a:t>4-8 March 2013 , Sheraton New York Hotel &amp; Towers, NY, USA</a:t>
            </a:r>
            <a:endParaRPr lang="en-US" dirty="0"/>
          </a:p>
        </p:txBody>
      </p:sp>
      <p:sp>
        <p:nvSpPr>
          <p:cNvPr id="11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29200" y="6324600"/>
            <a:ext cx="381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Alan L. Nichols and Roberto Capote*</a:t>
            </a:r>
            <a:endParaRPr lang="en-US" baseline="30000" dirty="0" smtClean="0"/>
          </a:p>
          <a:p>
            <a:pPr>
              <a:defRPr/>
            </a:pPr>
            <a:r>
              <a:rPr lang="en-US" dirty="0" smtClean="0"/>
              <a:t>* corresponding author: </a:t>
            </a:r>
            <a:r>
              <a:rPr lang="en-US" u="sng" dirty="0" smtClean="0"/>
              <a:t>R.CapoteNoy@iaea.org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5435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r">
              <a:defRPr/>
            </a:pPr>
            <a:endParaRPr lang="en-US" sz="4000" b="1">
              <a:solidFill>
                <a:prstClr val="white"/>
              </a:solidFill>
            </a:endParaRPr>
          </a:p>
        </p:txBody>
      </p:sp>
      <p:sp>
        <p:nvSpPr>
          <p:cNvPr id="16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GB" b="1" dirty="0" smtClean="0"/>
              <a:t>ND2013 - </a:t>
            </a:r>
            <a:r>
              <a:rPr lang="en-GB" dirty="0" smtClean="0"/>
              <a:t>Nuclear Data for Science and Technology conference</a:t>
            </a:r>
            <a:endParaRPr lang="en-GB" b="1" dirty="0" smtClean="0"/>
          </a:p>
          <a:p>
            <a:pPr>
              <a:defRPr/>
            </a:pPr>
            <a:r>
              <a:rPr lang="en-GB" dirty="0" smtClean="0"/>
              <a:t>4-8 March 2013 , Sheraton New York Hotel &amp; Towers, NY, USA</a:t>
            </a:r>
            <a:endParaRPr lang="en-US" dirty="0"/>
          </a:p>
        </p:txBody>
      </p:sp>
      <p:sp>
        <p:nvSpPr>
          <p:cNvPr id="18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29200" y="6324600"/>
            <a:ext cx="381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Alan L. Nichols and Roberto Capote*</a:t>
            </a:r>
            <a:endParaRPr lang="en-US" baseline="30000" dirty="0" smtClean="0"/>
          </a:p>
          <a:p>
            <a:pPr>
              <a:defRPr/>
            </a:pPr>
            <a:r>
              <a:rPr lang="en-US" dirty="0" smtClean="0"/>
              <a:t>* corresponding author: </a:t>
            </a:r>
            <a:r>
              <a:rPr lang="en-US" u="sng" dirty="0" smtClean="0"/>
              <a:t>R.CapoteNoy@iaea.org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2517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srgbClr val="0000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srgbClr val="000066"/>
                </a:solidFill>
              </a:rPr>
              <a:t>ICTP/IAEA Workshop on Nuclear Data for Analytical Applications</a:t>
            </a:r>
            <a:endParaRPr lang="en-GB">
              <a:solidFill>
                <a:srgbClr val="0000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22A1D-6FD9-4A1A-8D18-8CCB2094AB56}" type="slidenum">
              <a:rPr lang="en-GB" smtClean="0">
                <a:solidFill>
                  <a:srgbClr val="000066"/>
                </a:solidFill>
              </a:rPr>
              <a:pPr/>
              <a:t>‹#›</a:t>
            </a:fld>
            <a:endParaRPr lang="en-GB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14487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srgbClr val="0000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srgbClr val="000066"/>
                </a:solidFill>
              </a:rPr>
              <a:t>ICTP/IAEA Workshop on Nuclear Data for Analytical Applications</a:t>
            </a:r>
            <a:endParaRPr lang="en-GB">
              <a:solidFill>
                <a:srgbClr val="0000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4F585-5444-41C9-AADB-627800D560B8}" type="slidenum">
              <a:rPr lang="en-GB" smtClean="0">
                <a:solidFill>
                  <a:srgbClr val="000066"/>
                </a:solidFill>
              </a:rPr>
              <a:pPr/>
              <a:t>‹#›</a:t>
            </a:fld>
            <a:endParaRPr lang="en-GB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67271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srgbClr val="0000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srgbClr val="000066"/>
                </a:solidFill>
              </a:rPr>
              <a:t>ICTP/IAEA Workshop on Nuclear Data for Analytical Applications</a:t>
            </a:r>
            <a:endParaRPr lang="en-GB">
              <a:solidFill>
                <a:srgbClr val="0000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4B63A-3C0E-4F04-80EF-15A3B54ABDCD}" type="slidenum">
              <a:rPr lang="en-GB" smtClean="0">
                <a:solidFill>
                  <a:srgbClr val="000066"/>
                </a:solidFill>
              </a:rPr>
              <a:pPr/>
              <a:t>‹#›</a:t>
            </a:fld>
            <a:endParaRPr lang="en-GB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3384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srgbClr val="000066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srgbClr val="000066"/>
                </a:solidFill>
              </a:rPr>
              <a:t>ICTP/IAEA Workshop on Nuclear Data for Analytical Applications</a:t>
            </a:r>
            <a:endParaRPr lang="en-GB">
              <a:solidFill>
                <a:srgbClr val="000066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6A31C-0A8F-444D-A6AB-BACE4D0AC6F3}" type="slidenum">
              <a:rPr lang="en-GB" smtClean="0">
                <a:solidFill>
                  <a:srgbClr val="000066"/>
                </a:solidFill>
              </a:rPr>
              <a:pPr/>
              <a:t>‹#›</a:t>
            </a:fld>
            <a:endParaRPr lang="en-GB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511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>
                <a:solidFill>
                  <a:prstClr val="white"/>
                </a:solidFill>
              </a:rPr>
              <a:t>BARC, Mumbai, India</a:t>
            </a:r>
          </a:p>
          <a:p>
            <a:pPr>
              <a:defRPr/>
            </a:pPr>
            <a:r>
              <a:rPr lang="en-GB" smtClean="0">
                <a:solidFill>
                  <a:prstClr val="white"/>
                </a:solidFill>
              </a:rPr>
              <a:t>November 2006</a:t>
            </a:r>
            <a:endParaRPr lang="en-GB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DAA6BE-E482-4516-BB41-EB8ACD6B670E}" type="slidenum">
              <a:rPr lang="en-GB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95386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srgbClr val="000066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srgbClr val="000066"/>
                </a:solidFill>
              </a:rPr>
              <a:t>ICTP/IAEA Workshop on Nuclear Data for Analytical Applications</a:t>
            </a:r>
            <a:endParaRPr lang="en-GB">
              <a:solidFill>
                <a:srgbClr val="000066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BE60D-B195-416C-8AFA-BFD8D997CC60}" type="slidenum">
              <a:rPr lang="en-GB" smtClean="0">
                <a:solidFill>
                  <a:srgbClr val="000066"/>
                </a:solidFill>
              </a:rPr>
              <a:pPr/>
              <a:t>‹#›</a:t>
            </a:fld>
            <a:endParaRPr lang="en-GB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64946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srgbClr val="000066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srgbClr val="000066"/>
                </a:solidFill>
              </a:rPr>
              <a:t>ICTP/IAEA Workshop on Nuclear Data for Analytical Applications</a:t>
            </a:r>
            <a:endParaRPr lang="en-GB">
              <a:solidFill>
                <a:srgbClr val="000066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D0157-7D62-4F7A-829A-B8F67603D261}" type="slidenum">
              <a:rPr lang="en-GB" smtClean="0">
                <a:solidFill>
                  <a:srgbClr val="000066"/>
                </a:solidFill>
              </a:rPr>
              <a:pPr/>
              <a:t>‹#›</a:t>
            </a:fld>
            <a:endParaRPr lang="en-GB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44148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srgbClr val="000066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srgbClr val="000066"/>
                </a:solidFill>
              </a:rPr>
              <a:t>ICTP/IAEA Workshop on Nuclear Data for Analytical Applications</a:t>
            </a:r>
            <a:endParaRPr lang="en-GB">
              <a:solidFill>
                <a:srgbClr val="000066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93951-FA7C-4C07-8C36-D437C60BBA06}" type="slidenum">
              <a:rPr lang="en-GB" smtClean="0">
                <a:solidFill>
                  <a:srgbClr val="000066"/>
                </a:solidFill>
              </a:rPr>
              <a:pPr/>
              <a:t>‹#›</a:t>
            </a:fld>
            <a:endParaRPr lang="en-GB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1622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srgbClr val="000066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srgbClr val="000066"/>
                </a:solidFill>
              </a:rPr>
              <a:t>ICTP/IAEA Workshop on Nuclear Data for Analytical Applications</a:t>
            </a:r>
            <a:endParaRPr lang="en-GB">
              <a:solidFill>
                <a:srgbClr val="000066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2A263-7C4C-4DD6-A76E-DF924B7BA807}" type="slidenum">
              <a:rPr lang="en-GB" smtClean="0">
                <a:solidFill>
                  <a:srgbClr val="000066"/>
                </a:solidFill>
              </a:rPr>
              <a:pPr/>
              <a:t>‹#›</a:t>
            </a:fld>
            <a:endParaRPr lang="en-GB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07635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srgbClr val="000066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srgbClr val="000066"/>
                </a:solidFill>
              </a:rPr>
              <a:t>ICTP/IAEA Workshop on Nuclear Data for Analytical Applications</a:t>
            </a:r>
            <a:endParaRPr lang="en-GB">
              <a:solidFill>
                <a:srgbClr val="000066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07E10-BB82-499B-A395-3BB77864F804}" type="slidenum">
              <a:rPr lang="en-GB" smtClean="0">
                <a:solidFill>
                  <a:srgbClr val="000066"/>
                </a:solidFill>
              </a:rPr>
              <a:pPr/>
              <a:t>‹#›</a:t>
            </a:fld>
            <a:endParaRPr lang="en-GB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10722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srgbClr val="0000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srgbClr val="000066"/>
                </a:solidFill>
              </a:rPr>
              <a:t>ICTP/IAEA Workshop on Nuclear Data for Analytical Applications</a:t>
            </a:r>
            <a:endParaRPr lang="en-GB">
              <a:solidFill>
                <a:srgbClr val="0000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24009-C6BD-451E-B9D5-17CD3B1FED62}" type="slidenum">
              <a:rPr lang="en-GB" smtClean="0">
                <a:solidFill>
                  <a:srgbClr val="000066"/>
                </a:solidFill>
              </a:rPr>
              <a:pPr/>
              <a:t>‹#›</a:t>
            </a:fld>
            <a:endParaRPr lang="en-GB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15342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srgbClr val="0000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srgbClr val="000066"/>
                </a:solidFill>
              </a:rPr>
              <a:t>ICTP/IAEA Workshop on Nuclear Data for Analytical Applications</a:t>
            </a:r>
            <a:endParaRPr lang="en-GB">
              <a:solidFill>
                <a:srgbClr val="0000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D6D62-68AE-429D-A32A-430B0172EC39}" type="slidenum">
              <a:rPr lang="en-GB" smtClean="0">
                <a:solidFill>
                  <a:srgbClr val="000066"/>
                </a:solidFill>
              </a:rPr>
              <a:pPr/>
              <a:t>‹#›</a:t>
            </a:fld>
            <a:endParaRPr lang="en-GB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92176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579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69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695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>
                <a:solidFill>
                  <a:prstClr val="black"/>
                </a:solidFill>
              </a:rPr>
              <a:t>BARC, Mumbai, India</a:t>
            </a:r>
          </a:p>
          <a:p>
            <a:pPr>
              <a:defRPr/>
            </a:pPr>
            <a:r>
              <a:rPr lang="en-GB" smtClean="0">
                <a:solidFill>
                  <a:prstClr val="black"/>
                </a:solidFill>
              </a:rPr>
              <a:t>November 2006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800981-6EF6-4404-A599-9D7A7163FEE6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60997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31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76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5331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20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06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559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15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988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43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>
                <a:solidFill>
                  <a:prstClr val="black"/>
                </a:solidFill>
              </a:rPr>
              <a:t>BARC, Mumbai, India</a:t>
            </a:r>
          </a:p>
          <a:p>
            <a:pPr>
              <a:defRPr/>
            </a:pPr>
            <a:r>
              <a:rPr lang="en-GB" smtClean="0">
                <a:solidFill>
                  <a:prstClr val="black"/>
                </a:solidFill>
              </a:rPr>
              <a:t>November 2006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464C7F-ADA4-428E-828D-0022834A1130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94950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9275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070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1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08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92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284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155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8492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075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000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>
                <a:solidFill>
                  <a:prstClr val="white"/>
                </a:solidFill>
              </a:rPr>
              <a:t>BARC, Mumbai, India</a:t>
            </a:r>
          </a:p>
          <a:p>
            <a:pPr>
              <a:defRPr/>
            </a:pPr>
            <a:r>
              <a:rPr lang="en-GB" smtClean="0">
                <a:solidFill>
                  <a:prstClr val="white"/>
                </a:solidFill>
              </a:rPr>
              <a:t>November 2006</a:t>
            </a:r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C04C91-4BC8-4347-9A52-3247B7F4900E}" type="slidenum">
              <a:rPr lang="en-GB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97917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119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365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52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93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657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2959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04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5619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8801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2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92" y="1320123"/>
            <a:ext cx="7864929" cy="34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 eaLnBrk="0" hangingPunct="0">
              <a:lnSpc>
                <a:spcPct val="90000"/>
              </a:lnSpc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21"/>
            <a:ext cx="9144000" cy="36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251" tIns="45625" rIns="91251" bIns="45625">
            <a:spAutoFit/>
          </a:bodyPr>
          <a:lstStyle/>
          <a:p>
            <a:pPr algn="l" defTabSz="456384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4498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72.xml"/><Relationship Id="rId21" Type="http://schemas.openxmlformats.org/officeDocument/2006/relationships/slideLayout" Target="../slideLayouts/slideLayout76.xml"/><Relationship Id="rId42" Type="http://schemas.openxmlformats.org/officeDocument/2006/relationships/slideLayout" Target="../slideLayouts/slideLayout97.xml"/><Relationship Id="rId63" Type="http://schemas.openxmlformats.org/officeDocument/2006/relationships/slideLayout" Target="../slideLayouts/slideLayout118.xml"/><Relationship Id="rId84" Type="http://schemas.openxmlformats.org/officeDocument/2006/relationships/slideLayout" Target="../slideLayouts/slideLayout139.xml"/><Relationship Id="rId138" Type="http://schemas.openxmlformats.org/officeDocument/2006/relationships/slideLayout" Target="../slideLayouts/slideLayout193.xml"/><Relationship Id="rId159" Type="http://schemas.openxmlformats.org/officeDocument/2006/relationships/slideLayout" Target="../slideLayouts/slideLayout214.xml"/><Relationship Id="rId170" Type="http://schemas.openxmlformats.org/officeDocument/2006/relationships/slideLayout" Target="../slideLayouts/slideLayout225.xml"/><Relationship Id="rId191" Type="http://schemas.openxmlformats.org/officeDocument/2006/relationships/slideLayout" Target="../slideLayouts/slideLayout246.xml"/><Relationship Id="rId205" Type="http://schemas.openxmlformats.org/officeDocument/2006/relationships/slideLayout" Target="../slideLayouts/slideLayout260.xml"/><Relationship Id="rId16" Type="http://schemas.openxmlformats.org/officeDocument/2006/relationships/slideLayout" Target="../slideLayouts/slideLayout71.xml"/><Relationship Id="rId107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66.xml"/><Relationship Id="rId32" Type="http://schemas.openxmlformats.org/officeDocument/2006/relationships/slideLayout" Target="../slideLayouts/slideLayout87.xml"/><Relationship Id="rId37" Type="http://schemas.openxmlformats.org/officeDocument/2006/relationships/slideLayout" Target="../slideLayouts/slideLayout92.xml"/><Relationship Id="rId53" Type="http://schemas.openxmlformats.org/officeDocument/2006/relationships/slideLayout" Target="../slideLayouts/slideLayout108.xml"/><Relationship Id="rId58" Type="http://schemas.openxmlformats.org/officeDocument/2006/relationships/slideLayout" Target="../slideLayouts/slideLayout113.xml"/><Relationship Id="rId74" Type="http://schemas.openxmlformats.org/officeDocument/2006/relationships/slideLayout" Target="../slideLayouts/slideLayout129.xml"/><Relationship Id="rId79" Type="http://schemas.openxmlformats.org/officeDocument/2006/relationships/slideLayout" Target="../slideLayouts/slideLayout134.xml"/><Relationship Id="rId102" Type="http://schemas.openxmlformats.org/officeDocument/2006/relationships/slideLayout" Target="../slideLayouts/slideLayout157.xml"/><Relationship Id="rId123" Type="http://schemas.openxmlformats.org/officeDocument/2006/relationships/slideLayout" Target="../slideLayouts/slideLayout178.xml"/><Relationship Id="rId128" Type="http://schemas.openxmlformats.org/officeDocument/2006/relationships/slideLayout" Target="../slideLayouts/slideLayout183.xml"/><Relationship Id="rId144" Type="http://schemas.openxmlformats.org/officeDocument/2006/relationships/slideLayout" Target="../slideLayouts/slideLayout199.xml"/><Relationship Id="rId149" Type="http://schemas.openxmlformats.org/officeDocument/2006/relationships/slideLayout" Target="../slideLayouts/slideLayout204.xml"/><Relationship Id="rId5" Type="http://schemas.openxmlformats.org/officeDocument/2006/relationships/slideLayout" Target="../slideLayouts/slideLayout60.xml"/><Relationship Id="rId90" Type="http://schemas.openxmlformats.org/officeDocument/2006/relationships/slideLayout" Target="../slideLayouts/slideLayout145.xml"/><Relationship Id="rId95" Type="http://schemas.openxmlformats.org/officeDocument/2006/relationships/slideLayout" Target="../slideLayouts/slideLayout150.xml"/><Relationship Id="rId160" Type="http://schemas.openxmlformats.org/officeDocument/2006/relationships/slideLayout" Target="../slideLayouts/slideLayout215.xml"/><Relationship Id="rId165" Type="http://schemas.openxmlformats.org/officeDocument/2006/relationships/slideLayout" Target="../slideLayouts/slideLayout220.xml"/><Relationship Id="rId181" Type="http://schemas.openxmlformats.org/officeDocument/2006/relationships/slideLayout" Target="../slideLayouts/slideLayout236.xml"/><Relationship Id="rId186" Type="http://schemas.openxmlformats.org/officeDocument/2006/relationships/slideLayout" Target="../slideLayouts/slideLayout241.xml"/><Relationship Id="rId22" Type="http://schemas.openxmlformats.org/officeDocument/2006/relationships/slideLayout" Target="../slideLayouts/slideLayout77.xml"/><Relationship Id="rId27" Type="http://schemas.openxmlformats.org/officeDocument/2006/relationships/slideLayout" Target="../slideLayouts/slideLayout82.xml"/><Relationship Id="rId43" Type="http://schemas.openxmlformats.org/officeDocument/2006/relationships/slideLayout" Target="../slideLayouts/slideLayout98.xml"/><Relationship Id="rId48" Type="http://schemas.openxmlformats.org/officeDocument/2006/relationships/slideLayout" Target="../slideLayouts/slideLayout103.xml"/><Relationship Id="rId64" Type="http://schemas.openxmlformats.org/officeDocument/2006/relationships/slideLayout" Target="../slideLayouts/slideLayout119.xml"/><Relationship Id="rId69" Type="http://schemas.openxmlformats.org/officeDocument/2006/relationships/slideLayout" Target="../slideLayouts/slideLayout124.xml"/><Relationship Id="rId113" Type="http://schemas.openxmlformats.org/officeDocument/2006/relationships/slideLayout" Target="../slideLayouts/slideLayout168.xml"/><Relationship Id="rId118" Type="http://schemas.openxmlformats.org/officeDocument/2006/relationships/slideLayout" Target="../slideLayouts/slideLayout173.xml"/><Relationship Id="rId134" Type="http://schemas.openxmlformats.org/officeDocument/2006/relationships/slideLayout" Target="../slideLayouts/slideLayout189.xml"/><Relationship Id="rId139" Type="http://schemas.openxmlformats.org/officeDocument/2006/relationships/slideLayout" Target="../slideLayouts/slideLayout194.xml"/><Relationship Id="rId80" Type="http://schemas.openxmlformats.org/officeDocument/2006/relationships/slideLayout" Target="../slideLayouts/slideLayout135.xml"/><Relationship Id="rId85" Type="http://schemas.openxmlformats.org/officeDocument/2006/relationships/slideLayout" Target="../slideLayouts/slideLayout140.xml"/><Relationship Id="rId150" Type="http://schemas.openxmlformats.org/officeDocument/2006/relationships/slideLayout" Target="../slideLayouts/slideLayout205.xml"/><Relationship Id="rId155" Type="http://schemas.openxmlformats.org/officeDocument/2006/relationships/slideLayout" Target="../slideLayouts/slideLayout210.xml"/><Relationship Id="rId171" Type="http://schemas.openxmlformats.org/officeDocument/2006/relationships/slideLayout" Target="../slideLayouts/slideLayout226.xml"/><Relationship Id="rId176" Type="http://schemas.openxmlformats.org/officeDocument/2006/relationships/slideLayout" Target="../slideLayouts/slideLayout231.xml"/><Relationship Id="rId192" Type="http://schemas.openxmlformats.org/officeDocument/2006/relationships/slideLayout" Target="../slideLayouts/slideLayout247.xml"/><Relationship Id="rId197" Type="http://schemas.openxmlformats.org/officeDocument/2006/relationships/slideLayout" Target="../slideLayouts/slideLayout252.xml"/><Relationship Id="rId206" Type="http://schemas.openxmlformats.org/officeDocument/2006/relationships/slideLayout" Target="../slideLayouts/slideLayout261.xml"/><Relationship Id="rId201" Type="http://schemas.openxmlformats.org/officeDocument/2006/relationships/slideLayout" Target="../slideLayouts/slideLayout256.xml"/><Relationship Id="rId12" Type="http://schemas.openxmlformats.org/officeDocument/2006/relationships/slideLayout" Target="../slideLayouts/slideLayout67.xml"/><Relationship Id="rId17" Type="http://schemas.openxmlformats.org/officeDocument/2006/relationships/slideLayout" Target="../slideLayouts/slideLayout72.xml"/><Relationship Id="rId33" Type="http://schemas.openxmlformats.org/officeDocument/2006/relationships/slideLayout" Target="../slideLayouts/slideLayout88.xml"/><Relationship Id="rId38" Type="http://schemas.openxmlformats.org/officeDocument/2006/relationships/slideLayout" Target="../slideLayouts/slideLayout93.xml"/><Relationship Id="rId59" Type="http://schemas.openxmlformats.org/officeDocument/2006/relationships/slideLayout" Target="../slideLayouts/slideLayout114.xml"/><Relationship Id="rId103" Type="http://schemas.openxmlformats.org/officeDocument/2006/relationships/slideLayout" Target="../slideLayouts/slideLayout158.xml"/><Relationship Id="rId108" Type="http://schemas.openxmlformats.org/officeDocument/2006/relationships/slideLayout" Target="../slideLayouts/slideLayout163.xml"/><Relationship Id="rId124" Type="http://schemas.openxmlformats.org/officeDocument/2006/relationships/slideLayout" Target="../slideLayouts/slideLayout179.xml"/><Relationship Id="rId129" Type="http://schemas.openxmlformats.org/officeDocument/2006/relationships/slideLayout" Target="../slideLayouts/slideLayout184.xml"/><Relationship Id="rId54" Type="http://schemas.openxmlformats.org/officeDocument/2006/relationships/slideLayout" Target="../slideLayouts/slideLayout109.xml"/><Relationship Id="rId70" Type="http://schemas.openxmlformats.org/officeDocument/2006/relationships/slideLayout" Target="../slideLayouts/slideLayout125.xml"/><Relationship Id="rId75" Type="http://schemas.openxmlformats.org/officeDocument/2006/relationships/slideLayout" Target="../slideLayouts/slideLayout130.xml"/><Relationship Id="rId91" Type="http://schemas.openxmlformats.org/officeDocument/2006/relationships/slideLayout" Target="../slideLayouts/slideLayout146.xml"/><Relationship Id="rId96" Type="http://schemas.openxmlformats.org/officeDocument/2006/relationships/slideLayout" Target="../slideLayouts/slideLayout151.xml"/><Relationship Id="rId140" Type="http://schemas.openxmlformats.org/officeDocument/2006/relationships/slideLayout" Target="../slideLayouts/slideLayout195.xml"/><Relationship Id="rId145" Type="http://schemas.openxmlformats.org/officeDocument/2006/relationships/slideLayout" Target="../slideLayouts/slideLayout200.xml"/><Relationship Id="rId161" Type="http://schemas.openxmlformats.org/officeDocument/2006/relationships/slideLayout" Target="../slideLayouts/slideLayout216.xml"/><Relationship Id="rId166" Type="http://schemas.openxmlformats.org/officeDocument/2006/relationships/slideLayout" Target="../slideLayouts/slideLayout221.xml"/><Relationship Id="rId182" Type="http://schemas.openxmlformats.org/officeDocument/2006/relationships/slideLayout" Target="../slideLayouts/slideLayout237.xml"/><Relationship Id="rId187" Type="http://schemas.openxmlformats.org/officeDocument/2006/relationships/slideLayout" Target="../slideLayouts/slideLayout242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23" Type="http://schemas.openxmlformats.org/officeDocument/2006/relationships/slideLayout" Target="../slideLayouts/slideLayout78.xml"/><Relationship Id="rId28" Type="http://schemas.openxmlformats.org/officeDocument/2006/relationships/slideLayout" Target="../slideLayouts/slideLayout83.xml"/><Relationship Id="rId49" Type="http://schemas.openxmlformats.org/officeDocument/2006/relationships/slideLayout" Target="../slideLayouts/slideLayout104.xml"/><Relationship Id="rId114" Type="http://schemas.openxmlformats.org/officeDocument/2006/relationships/slideLayout" Target="../slideLayouts/slideLayout169.xml"/><Relationship Id="rId119" Type="http://schemas.openxmlformats.org/officeDocument/2006/relationships/slideLayout" Target="../slideLayouts/slideLayout174.xml"/><Relationship Id="rId44" Type="http://schemas.openxmlformats.org/officeDocument/2006/relationships/slideLayout" Target="../slideLayouts/slideLayout99.xml"/><Relationship Id="rId60" Type="http://schemas.openxmlformats.org/officeDocument/2006/relationships/slideLayout" Target="../slideLayouts/slideLayout115.xml"/><Relationship Id="rId65" Type="http://schemas.openxmlformats.org/officeDocument/2006/relationships/slideLayout" Target="../slideLayouts/slideLayout120.xml"/><Relationship Id="rId81" Type="http://schemas.openxmlformats.org/officeDocument/2006/relationships/slideLayout" Target="../slideLayouts/slideLayout136.xml"/><Relationship Id="rId86" Type="http://schemas.openxmlformats.org/officeDocument/2006/relationships/slideLayout" Target="../slideLayouts/slideLayout141.xml"/><Relationship Id="rId130" Type="http://schemas.openxmlformats.org/officeDocument/2006/relationships/slideLayout" Target="../slideLayouts/slideLayout185.xml"/><Relationship Id="rId135" Type="http://schemas.openxmlformats.org/officeDocument/2006/relationships/slideLayout" Target="../slideLayouts/slideLayout190.xml"/><Relationship Id="rId151" Type="http://schemas.openxmlformats.org/officeDocument/2006/relationships/slideLayout" Target="../slideLayouts/slideLayout206.xml"/><Relationship Id="rId156" Type="http://schemas.openxmlformats.org/officeDocument/2006/relationships/slideLayout" Target="../slideLayouts/slideLayout211.xml"/><Relationship Id="rId177" Type="http://schemas.openxmlformats.org/officeDocument/2006/relationships/slideLayout" Target="../slideLayouts/slideLayout232.xml"/><Relationship Id="rId198" Type="http://schemas.openxmlformats.org/officeDocument/2006/relationships/slideLayout" Target="../slideLayouts/slideLayout253.xml"/><Relationship Id="rId172" Type="http://schemas.openxmlformats.org/officeDocument/2006/relationships/slideLayout" Target="../slideLayouts/slideLayout227.xml"/><Relationship Id="rId193" Type="http://schemas.openxmlformats.org/officeDocument/2006/relationships/slideLayout" Target="../slideLayouts/slideLayout248.xml"/><Relationship Id="rId202" Type="http://schemas.openxmlformats.org/officeDocument/2006/relationships/slideLayout" Target="../slideLayouts/slideLayout257.xml"/><Relationship Id="rId207" Type="http://schemas.openxmlformats.org/officeDocument/2006/relationships/theme" Target="../theme/theme2.xml"/><Relationship Id="rId13" Type="http://schemas.openxmlformats.org/officeDocument/2006/relationships/slideLayout" Target="../slideLayouts/slideLayout68.xml"/><Relationship Id="rId18" Type="http://schemas.openxmlformats.org/officeDocument/2006/relationships/slideLayout" Target="../slideLayouts/slideLayout73.xml"/><Relationship Id="rId39" Type="http://schemas.openxmlformats.org/officeDocument/2006/relationships/slideLayout" Target="../slideLayouts/slideLayout94.xml"/><Relationship Id="rId109" Type="http://schemas.openxmlformats.org/officeDocument/2006/relationships/slideLayout" Target="../slideLayouts/slideLayout164.xml"/><Relationship Id="rId34" Type="http://schemas.openxmlformats.org/officeDocument/2006/relationships/slideLayout" Target="../slideLayouts/slideLayout89.xml"/><Relationship Id="rId50" Type="http://schemas.openxmlformats.org/officeDocument/2006/relationships/slideLayout" Target="../slideLayouts/slideLayout105.xml"/><Relationship Id="rId55" Type="http://schemas.openxmlformats.org/officeDocument/2006/relationships/slideLayout" Target="../slideLayouts/slideLayout110.xml"/><Relationship Id="rId76" Type="http://schemas.openxmlformats.org/officeDocument/2006/relationships/slideLayout" Target="../slideLayouts/slideLayout131.xml"/><Relationship Id="rId97" Type="http://schemas.openxmlformats.org/officeDocument/2006/relationships/slideLayout" Target="../slideLayouts/slideLayout152.xml"/><Relationship Id="rId104" Type="http://schemas.openxmlformats.org/officeDocument/2006/relationships/slideLayout" Target="../slideLayouts/slideLayout159.xml"/><Relationship Id="rId120" Type="http://schemas.openxmlformats.org/officeDocument/2006/relationships/slideLayout" Target="../slideLayouts/slideLayout175.xml"/><Relationship Id="rId125" Type="http://schemas.openxmlformats.org/officeDocument/2006/relationships/slideLayout" Target="../slideLayouts/slideLayout180.xml"/><Relationship Id="rId141" Type="http://schemas.openxmlformats.org/officeDocument/2006/relationships/slideLayout" Target="../slideLayouts/slideLayout196.xml"/><Relationship Id="rId146" Type="http://schemas.openxmlformats.org/officeDocument/2006/relationships/slideLayout" Target="../slideLayouts/slideLayout201.xml"/><Relationship Id="rId167" Type="http://schemas.openxmlformats.org/officeDocument/2006/relationships/slideLayout" Target="../slideLayouts/slideLayout222.xml"/><Relationship Id="rId188" Type="http://schemas.openxmlformats.org/officeDocument/2006/relationships/slideLayout" Target="../slideLayouts/slideLayout243.xml"/><Relationship Id="rId7" Type="http://schemas.openxmlformats.org/officeDocument/2006/relationships/slideLayout" Target="../slideLayouts/slideLayout62.xml"/><Relationship Id="rId71" Type="http://schemas.openxmlformats.org/officeDocument/2006/relationships/slideLayout" Target="../slideLayouts/slideLayout126.xml"/><Relationship Id="rId92" Type="http://schemas.openxmlformats.org/officeDocument/2006/relationships/slideLayout" Target="../slideLayouts/slideLayout147.xml"/><Relationship Id="rId162" Type="http://schemas.openxmlformats.org/officeDocument/2006/relationships/slideLayout" Target="../slideLayouts/slideLayout217.xml"/><Relationship Id="rId183" Type="http://schemas.openxmlformats.org/officeDocument/2006/relationships/slideLayout" Target="../slideLayouts/slideLayout238.xml"/><Relationship Id="rId2" Type="http://schemas.openxmlformats.org/officeDocument/2006/relationships/slideLayout" Target="../slideLayouts/slideLayout57.xml"/><Relationship Id="rId29" Type="http://schemas.openxmlformats.org/officeDocument/2006/relationships/slideLayout" Target="../slideLayouts/slideLayout84.xml"/><Relationship Id="rId24" Type="http://schemas.openxmlformats.org/officeDocument/2006/relationships/slideLayout" Target="../slideLayouts/slideLayout79.xml"/><Relationship Id="rId40" Type="http://schemas.openxmlformats.org/officeDocument/2006/relationships/slideLayout" Target="../slideLayouts/slideLayout95.xml"/><Relationship Id="rId45" Type="http://schemas.openxmlformats.org/officeDocument/2006/relationships/slideLayout" Target="../slideLayouts/slideLayout100.xml"/><Relationship Id="rId66" Type="http://schemas.openxmlformats.org/officeDocument/2006/relationships/slideLayout" Target="../slideLayouts/slideLayout121.xml"/><Relationship Id="rId87" Type="http://schemas.openxmlformats.org/officeDocument/2006/relationships/slideLayout" Target="../slideLayouts/slideLayout142.xml"/><Relationship Id="rId110" Type="http://schemas.openxmlformats.org/officeDocument/2006/relationships/slideLayout" Target="../slideLayouts/slideLayout165.xml"/><Relationship Id="rId115" Type="http://schemas.openxmlformats.org/officeDocument/2006/relationships/slideLayout" Target="../slideLayouts/slideLayout170.xml"/><Relationship Id="rId131" Type="http://schemas.openxmlformats.org/officeDocument/2006/relationships/slideLayout" Target="../slideLayouts/slideLayout186.xml"/><Relationship Id="rId136" Type="http://schemas.openxmlformats.org/officeDocument/2006/relationships/slideLayout" Target="../slideLayouts/slideLayout191.xml"/><Relationship Id="rId157" Type="http://schemas.openxmlformats.org/officeDocument/2006/relationships/slideLayout" Target="../slideLayouts/slideLayout212.xml"/><Relationship Id="rId178" Type="http://schemas.openxmlformats.org/officeDocument/2006/relationships/slideLayout" Target="../slideLayouts/slideLayout233.xml"/><Relationship Id="rId61" Type="http://schemas.openxmlformats.org/officeDocument/2006/relationships/slideLayout" Target="../slideLayouts/slideLayout116.xml"/><Relationship Id="rId82" Type="http://schemas.openxmlformats.org/officeDocument/2006/relationships/slideLayout" Target="../slideLayouts/slideLayout137.xml"/><Relationship Id="rId152" Type="http://schemas.openxmlformats.org/officeDocument/2006/relationships/slideLayout" Target="../slideLayouts/slideLayout207.xml"/><Relationship Id="rId173" Type="http://schemas.openxmlformats.org/officeDocument/2006/relationships/slideLayout" Target="../slideLayouts/slideLayout228.xml"/><Relationship Id="rId194" Type="http://schemas.openxmlformats.org/officeDocument/2006/relationships/slideLayout" Target="../slideLayouts/slideLayout249.xml"/><Relationship Id="rId199" Type="http://schemas.openxmlformats.org/officeDocument/2006/relationships/slideLayout" Target="../slideLayouts/slideLayout254.xml"/><Relationship Id="rId203" Type="http://schemas.openxmlformats.org/officeDocument/2006/relationships/slideLayout" Target="../slideLayouts/slideLayout258.xml"/><Relationship Id="rId1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69.xml"/><Relationship Id="rId30" Type="http://schemas.openxmlformats.org/officeDocument/2006/relationships/slideLayout" Target="../slideLayouts/slideLayout85.xml"/><Relationship Id="rId35" Type="http://schemas.openxmlformats.org/officeDocument/2006/relationships/slideLayout" Target="../slideLayouts/slideLayout90.xml"/><Relationship Id="rId56" Type="http://schemas.openxmlformats.org/officeDocument/2006/relationships/slideLayout" Target="../slideLayouts/slideLayout111.xml"/><Relationship Id="rId77" Type="http://schemas.openxmlformats.org/officeDocument/2006/relationships/slideLayout" Target="../slideLayouts/slideLayout132.xml"/><Relationship Id="rId100" Type="http://schemas.openxmlformats.org/officeDocument/2006/relationships/slideLayout" Target="../slideLayouts/slideLayout155.xml"/><Relationship Id="rId105" Type="http://schemas.openxmlformats.org/officeDocument/2006/relationships/slideLayout" Target="../slideLayouts/slideLayout160.xml"/><Relationship Id="rId126" Type="http://schemas.openxmlformats.org/officeDocument/2006/relationships/slideLayout" Target="../slideLayouts/slideLayout181.xml"/><Relationship Id="rId147" Type="http://schemas.openxmlformats.org/officeDocument/2006/relationships/slideLayout" Target="../slideLayouts/slideLayout202.xml"/><Relationship Id="rId168" Type="http://schemas.openxmlformats.org/officeDocument/2006/relationships/slideLayout" Target="../slideLayouts/slideLayout223.xml"/><Relationship Id="rId8" Type="http://schemas.openxmlformats.org/officeDocument/2006/relationships/slideLayout" Target="../slideLayouts/slideLayout63.xml"/><Relationship Id="rId51" Type="http://schemas.openxmlformats.org/officeDocument/2006/relationships/slideLayout" Target="../slideLayouts/slideLayout106.xml"/><Relationship Id="rId72" Type="http://schemas.openxmlformats.org/officeDocument/2006/relationships/slideLayout" Target="../slideLayouts/slideLayout127.xml"/><Relationship Id="rId93" Type="http://schemas.openxmlformats.org/officeDocument/2006/relationships/slideLayout" Target="../slideLayouts/slideLayout148.xml"/><Relationship Id="rId98" Type="http://schemas.openxmlformats.org/officeDocument/2006/relationships/slideLayout" Target="../slideLayouts/slideLayout153.xml"/><Relationship Id="rId121" Type="http://schemas.openxmlformats.org/officeDocument/2006/relationships/slideLayout" Target="../slideLayouts/slideLayout176.xml"/><Relationship Id="rId142" Type="http://schemas.openxmlformats.org/officeDocument/2006/relationships/slideLayout" Target="../slideLayouts/slideLayout197.xml"/><Relationship Id="rId163" Type="http://schemas.openxmlformats.org/officeDocument/2006/relationships/slideLayout" Target="../slideLayouts/slideLayout218.xml"/><Relationship Id="rId184" Type="http://schemas.openxmlformats.org/officeDocument/2006/relationships/slideLayout" Target="../slideLayouts/slideLayout239.xml"/><Relationship Id="rId189" Type="http://schemas.openxmlformats.org/officeDocument/2006/relationships/slideLayout" Target="../slideLayouts/slideLayout244.xml"/><Relationship Id="rId3" Type="http://schemas.openxmlformats.org/officeDocument/2006/relationships/slideLayout" Target="../slideLayouts/slideLayout58.xml"/><Relationship Id="rId25" Type="http://schemas.openxmlformats.org/officeDocument/2006/relationships/slideLayout" Target="../slideLayouts/slideLayout80.xml"/><Relationship Id="rId46" Type="http://schemas.openxmlformats.org/officeDocument/2006/relationships/slideLayout" Target="../slideLayouts/slideLayout101.xml"/><Relationship Id="rId67" Type="http://schemas.openxmlformats.org/officeDocument/2006/relationships/slideLayout" Target="../slideLayouts/slideLayout122.xml"/><Relationship Id="rId116" Type="http://schemas.openxmlformats.org/officeDocument/2006/relationships/slideLayout" Target="../slideLayouts/slideLayout171.xml"/><Relationship Id="rId137" Type="http://schemas.openxmlformats.org/officeDocument/2006/relationships/slideLayout" Target="../slideLayouts/slideLayout192.xml"/><Relationship Id="rId158" Type="http://schemas.openxmlformats.org/officeDocument/2006/relationships/slideLayout" Target="../slideLayouts/slideLayout213.xml"/><Relationship Id="rId20" Type="http://schemas.openxmlformats.org/officeDocument/2006/relationships/slideLayout" Target="../slideLayouts/slideLayout75.xml"/><Relationship Id="rId41" Type="http://schemas.openxmlformats.org/officeDocument/2006/relationships/slideLayout" Target="../slideLayouts/slideLayout96.xml"/><Relationship Id="rId62" Type="http://schemas.openxmlformats.org/officeDocument/2006/relationships/slideLayout" Target="../slideLayouts/slideLayout117.xml"/><Relationship Id="rId83" Type="http://schemas.openxmlformats.org/officeDocument/2006/relationships/slideLayout" Target="../slideLayouts/slideLayout138.xml"/><Relationship Id="rId88" Type="http://schemas.openxmlformats.org/officeDocument/2006/relationships/slideLayout" Target="../slideLayouts/slideLayout143.xml"/><Relationship Id="rId111" Type="http://schemas.openxmlformats.org/officeDocument/2006/relationships/slideLayout" Target="../slideLayouts/slideLayout166.xml"/><Relationship Id="rId132" Type="http://schemas.openxmlformats.org/officeDocument/2006/relationships/slideLayout" Target="../slideLayouts/slideLayout187.xml"/><Relationship Id="rId153" Type="http://schemas.openxmlformats.org/officeDocument/2006/relationships/slideLayout" Target="../slideLayouts/slideLayout208.xml"/><Relationship Id="rId174" Type="http://schemas.openxmlformats.org/officeDocument/2006/relationships/slideLayout" Target="../slideLayouts/slideLayout229.xml"/><Relationship Id="rId179" Type="http://schemas.openxmlformats.org/officeDocument/2006/relationships/slideLayout" Target="../slideLayouts/slideLayout234.xml"/><Relationship Id="rId195" Type="http://schemas.openxmlformats.org/officeDocument/2006/relationships/slideLayout" Target="../slideLayouts/slideLayout250.xml"/><Relationship Id="rId190" Type="http://schemas.openxmlformats.org/officeDocument/2006/relationships/slideLayout" Target="../slideLayouts/slideLayout245.xml"/><Relationship Id="rId204" Type="http://schemas.openxmlformats.org/officeDocument/2006/relationships/slideLayout" Target="../slideLayouts/slideLayout259.xml"/><Relationship Id="rId15" Type="http://schemas.openxmlformats.org/officeDocument/2006/relationships/slideLayout" Target="../slideLayouts/slideLayout70.xml"/><Relationship Id="rId36" Type="http://schemas.openxmlformats.org/officeDocument/2006/relationships/slideLayout" Target="../slideLayouts/slideLayout91.xml"/><Relationship Id="rId57" Type="http://schemas.openxmlformats.org/officeDocument/2006/relationships/slideLayout" Target="../slideLayouts/slideLayout112.xml"/><Relationship Id="rId106" Type="http://schemas.openxmlformats.org/officeDocument/2006/relationships/slideLayout" Target="../slideLayouts/slideLayout161.xml"/><Relationship Id="rId127" Type="http://schemas.openxmlformats.org/officeDocument/2006/relationships/slideLayout" Target="../slideLayouts/slideLayout182.xml"/><Relationship Id="rId10" Type="http://schemas.openxmlformats.org/officeDocument/2006/relationships/slideLayout" Target="../slideLayouts/slideLayout65.xml"/><Relationship Id="rId31" Type="http://schemas.openxmlformats.org/officeDocument/2006/relationships/slideLayout" Target="../slideLayouts/slideLayout86.xml"/><Relationship Id="rId52" Type="http://schemas.openxmlformats.org/officeDocument/2006/relationships/slideLayout" Target="../slideLayouts/slideLayout107.xml"/><Relationship Id="rId73" Type="http://schemas.openxmlformats.org/officeDocument/2006/relationships/slideLayout" Target="../slideLayouts/slideLayout128.xml"/><Relationship Id="rId78" Type="http://schemas.openxmlformats.org/officeDocument/2006/relationships/slideLayout" Target="../slideLayouts/slideLayout133.xml"/><Relationship Id="rId94" Type="http://schemas.openxmlformats.org/officeDocument/2006/relationships/slideLayout" Target="../slideLayouts/slideLayout149.xml"/><Relationship Id="rId99" Type="http://schemas.openxmlformats.org/officeDocument/2006/relationships/slideLayout" Target="../slideLayouts/slideLayout154.xml"/><Relationship Id="rId101" Type="http://schemas.openxmlformats.org/officeDocument/2006/relationships/slideLayout" Target="../slideLayouts/slideLayout156.xml"/><Relationship Id="rId122" Type="http://schemas.openxmlformats.org/officeDocument/2006/relationships/slideLayout" Target="../slideLayouts/slideLayout177.xml"/><Relationship Id="rId143" Type="http://schemas.openxmlformats.org/officeDocument/2006/relationships/slideLayout" Target="../slideLayouts/slideLayout198.xml"/><Relationship Id="rId148" Type="http://schemas.openxmlformats.org/officeDocument/2006/relationships/slideLayout" Target="../slideLayouts/slideLayout203.xml"/><Relationship Id="rId164" Type="http://schemas.openxmlformats.org/officeDocument/2006/relationships/slideLayout" Target="../slideLayouts/slideLayout219.xml"/><Relationship Id="rId169" Type="http://schemas.openxmlformats.org/officeDocument/2006/relationships/slideLayout" Target="../slideLayouts/slideLayout224.xml"/><Relationship Id="rId185" Type="http://schemas.openxmlformats.org/officeDocument/2006/relationships/slideLayout" Target="../slideLayouts/slideLayout240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80" Type="http://schemas.openxmlformats.org/officeDocument/2006/relationships/slideLayout" Target="../slideLayouts/slideLayout235.xml"/><Relationship Id="rId26" Type="http://schemas.openxmlformats.org/officeDocument/2006/relationships/slideLayout" Target="../slideLayouts/slideLayout81.xml"/><Relationship Id="rId47" Type="http://schemas.openxmlformats.org/officeDocument/2006/relationships/slideLayout" Target="../slideLayouts/slideLayout102.xml"/><Relationship Id="rId68" Type="http://schemas.openxmlformats.org/officeDocument/2006/relationships/slideLayout" Target="../slideLayouts/slideLayout123.xml"/><Relationship Id="rId89" Type="http://schemas.openxmlformats.org/officeDocument/2006/relationships/slideLayout" Target="../slideLayouts/slideLayout144.xml"/><Relationship Id="rId112" Type="http://schemas.openxmlformats.org/officeDocument/2006/relationships/slideLayout" Target="../slideLayouts/slideLayout167.xml"/><Relationship Id="rId133" Type="http://schemas.openxmlformats.org/officeDocument/2006/relationships/slideLayout" Target="../slideLayouts/slideLayout188.xml"/><Relationship Id="rId154" Type="http://schemas.openxmlformats.org/officeDocument/2006/relationships/slideLayout" Target="../slideLayouts/slideLayout209.xml"/><Relationship Id="rId175" Type="http://schemas.openxmlformats.org/officeDocument/2006/relationships/slideLayout" Target="../slideLayouts/slideLayout230.xml"/><Relationship Id="rId196" Type="http://schemas.openxmlformats.org/officeDocument/2006/relationships/slideLayout" Target="../slideLayouts/slideLayout251.xml"/><Relationship Id="rId200" Type="http://schemas.openxmlformats.org/officeDocument/2006/relationships/slideLayout" Target="../slideLayouts/slideLayout255.xml"/></Relationships>
</file>

<file path=ppt/slideMasters/_rels/slideMaster3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378.xml"/><Relationship Id="rId21" Type="http://schemas.openxmlformats.org/officeDocument/2006/relationships/slideLayout" Target="../slideLayouts/slideLayout282.xml"/><Relationship Id="rId42" Type="http://schemas.openxmlformats.org/officeDocument/2006/relationships/slideLayout" Target="../slideLayouts/slideLayout303.xml"/><Relationship Id="rId63" Type="http://schemas.openxmlformats.org/officeDocument/2006/relationships/slideLayout" Target="../slideLayouts/slideLayout324.xml"/><Relationship Id="rId84" Type="http://schemas.openxmlformats.org/officeDocument/2006/relationships/slideLayout" Target="../slideLayouts/slideLayout345.xml"/><Relationship Id="rId138" Type="http://schemas.openxmlformats.org/officeDocument/2006/relationships/slideLayout" Target="../slideLayouts/slideLayout399.xml"/><Relationship Id="rId159" Type="http://schemas.openxmlformats.org/officeDocument/2006/relationships/slideLayout" Target="../slideLayouts/slideLayout420.xml"/><Relationship Id="rId170" Type="http://schemas.openxmlformats.org/officeDocument/2006/relationships/slideLayout" Target="../slideLayouts/slideLayout431.xml"/><Relationship Id="rId191" Type="http://schemas.openxmlformats.org/officeDocument/2006/relationships/slideLayout" Target="../slideLayouts/slideLayout452.xml"/><Relationship Id="rId205" Type="http://schemas.openxmlformats.org/officeDocument/2006/relationships/slideLayout" Target="../slideLayouts/slideLayout466.xml"/><Relationship Id="rId226" Type="http://schemas.openxmlformats.org/officeDocument/2006/relationships/slideLayout" Target="../slideLayouts/slideLayout487.xml"/><Relationship Id="rId247" Type="http://schemas.openxmlformats.org/officeDocument/2006/relationships/slideLayout" Target="../slideLayouts/slideLayout508.xml"/><Relationship Id="rId107" Type="http://schemas.openxmlformats.org/officeDocument/2006/relationships/slideLayout" Target="../slideLayouts/slideLayout368.xml"/><Relationship Id="rId11" Type="http://schemas.openxmlformats.org/officeDocument/2006/relationships/slideLayout" Target="../slideLayouts/slideLayout272.xml"/><Relationship Id="rId32" Type="http://schemas.openxmlformats.org/officeDocument/2006/relationships/slideLayout" Target="../slideLayouts/slideLayout293.xml"/><Relationship Id="rId53" Type="http://schemas.openxmlformats.org/officeDocument/2006/relationships/slideLayout" Target="../slideLayouts/slideLayout314.xml"/><Relationship Id="rId74" Type="http://schemas.openxmlformats.org/officeDocument/2006/relationships/slideLayout" Target="../slideLayouts/slideLayout335.xml"/><Relationship Id="rId128" Type="http://schemas.openxmlformats.org/officeDocument/2006/relationships/slideLayout" Target="../slideLayouts/slideLayout389.xml"/><Relationship Id="rId149" Type="http://schemas.openxmlformats.org/officeDocument/2006/relationships/slideLayout" Target="../slideLayouts/slideLayout410.xml"/><Relationship Id="rId5" Type="http://schemas.openxmlformats.org/officeDocument/2006/relationships/slideLayout" Target="../slideLayouts/slideLayout266.xml"/><Relationship Id="rId95" Type="http://schemas.openxmlformats.org/officeDocument/2006/relationships/slideLayout" Target="../slideLayouts/slideLayout356.xml"/><Relationship Id="rId160" Type="http://schemas.openxmlformats.org/officeDocument/2006/relationships/slideLayout" Target="../slideLayouts/slideLayout421.xml"/><Relationship Id="rId181" Type="http://schemas.openxmlformats.org/officeDocument/2006/relationships/slideLayout" Target="../slideLayouts/slideLayout442.xml"/><Relationship Id="rId216" Type="http://schemas.openxmlformats.org/officeDocument/2006/relationships/slideLayout" Target="../slideLayouts/slideLayout477.xml"/><Relationship Id="rId237" Type="http://schemas.openxmlformats.org/officeDocument/2006/relationships/slideLayout" Target="../slideLayouts/slideLayout498.xml"/><Relationship Id="rId22" Type="http://schemas.openxmlformats.org/officeDocument/2006/relationships/slideLayout" Target="../slideLayouts/slideLayout283.xml"/><Relationship Id="rId43" Type="http://schemas.openxmlformats.org/officeDocument/2006/relationships/slideLayout" Target="../slideLayouts/slideLayout304.xml"/><Relationship Id="rId64" Type="http://schemas.openxmlformats.org/officeDocument/2006/relationships/slideLayout" Target="../slideLayouts/slideLayout325.xml"/><Relationship Id="rId118" Type="http://schemas.openxmlformats.org/officeDocument/2006/relationships/slideLayout" Target="../slideLayouts/slideLayout379.xml"/><Relationship Id="rId139" Type="http://schemas.openxmlformats.org/officeDocument/2006/relationships/slideLayout" Target="../slideLayouts/slideLayout400.xml"/><Relationship Id="rId85" Type="http://schemas.openxmlformats.org/officeDocument/2006/relationships/slideLayout" Target="../slideLayouts/slideLayout346.xml"/><Relationship Id="rId150" Type="http://schemas.openxmlformats.org/officeDocument/2006/relationships/slideLayout" Target="../slideLayouts/slideLayout411.xml"/><Relationship Id="rId171" Type="http://schemas.openxmlformats.org/officeDocument/2006/relationships/slideLayout" Target="../slideLayouts/slideLayout432.xml"/><Relationship Id="rId192" Type="http://schemas.openxmlformats.org/officeDocument/2006/relationships/slideLayout" Target="../slideLayouts/slideLayout453.xml"/><Relationship Id="rId206" Type="http://schemas.openxmlformats.org/officeDocument/2006/relationships/slideLayout" Target="../slideLayouts/slideLayout467.xml"/><Relationship Id="rId227" Type="http://schemas.openxmlformats.org/officeDocument/2006/relationships/slideLayout" Target="../slideLayouts/slideLayout488.xml"/><Relationship Id="rId248" Type="http://schemas.openxmlformats.org/officeDocument/2006/relationships/slideLayout" Target="../slideLayouts/slideLayout509.xml"/><Relationship Id="rId12" Type="http://schemas.openxmlformats.org/officeDocument/2006/relationships/slideLayout" Target="../slideLayouts/slideLayout273.xml"/><Relationship Id="rId17" Type="http://schemas.openxmlformats.org/officeDocument/2006/relationships/slideLayout" Target="../slideLayouts/slideLayout278.xml"/><Relationship Id="rId33" Type="http://schemas.openxmlformats.org/officeDocument/2006/relationships/slideLayout" Target="../slideLayouts/slideLayout294.xml"/><Relationship Id="rId38" Type="http://schemas.openxmlformats.org/officeDocument/2006/relationships/slideLayout" Target="../slideLayouts/slideLayout299.xml"/><Relationship Id="rId59" Type="http://schemas.openxmlformats.org/officeDocument/2006/relationships/slideLayout" Target="../slideLayouts/slideLayout320.xml"/><Relationship Id="rId103" Type="http://schemas.openxmlformats.org/officeDocument/2006/relationships/slideLayout" Target="../slideLayouts/slideLayout364.xml"/><Relationship Id="rId108" Type="http://schemas.openxmlformats.org/officeDocument/2006/relationships/slideLayout" Target="../slideLayouts/slideLayout369.xml"/><Relationship Id="rId124" Type="http://schemas.openxmlformats.org/officeDocument/2006/relationships/slideLayout" Target="../slideLayouts/slideLayout385.xml"/><Relationship Id="rId129" Type="http://schemas.openxmlformats.org/officeDocument/2006/relationships/slideLayout" Target="../slideLayouts/slideLayout390.xml"/><Relationship Id="rId54" Type="http://schemas.openxmlformats.org/officeDocument/2006/relationships/slideLayout" Target="../slideLayouts/slideLayout315.xml"/><Relationship Id="rId70" Type="http://schemas.openxmlformats.org/officeDocument/2006/relationships/slideLayout" Target="../slideLayouts/slideLayout331.xml"/><Relationship Id="rId75" Type="http://schemas.openxmlformats.org/officeDocument/2006/relationships/slideLayout" Target="../slideLayouts/slideLayout336.xml"/><Relationship Id="rId91" Type="http://schemas.openxmlformats.org/officeDocument/2006/relationships/slideLayout" Target="../slideLayouts/slideLayout352.xml"/><Relationship Id="rId96" Type="http://schemas.openxmlformats.org/officeDocument/2006/relationships/slideLayout" Target="../slideLayouts/slideLayout357.xml"/><Relationship Id="rId140" Type="http://schemas.openxmlformats.org/officeDocument/2006/relationships/slideLayout" Target="../slideLayouts/slideLayout401.xml"/><Relationship Id="rId145" Type="http://schemas.openxmlformats.org/officeDocument/2006/relationships/slideLayout" Target="../slideLayouts/slideLayout406.xml"/><Relationship Id="rId161" Type="http://schemas.openxmlformats.org/officeDocument/2006/relationships/slideLayout" Target="../slideLayouts/slideLayout422.xml"/><Relationship Id="rId166" Type="http://schemas.openxmlformats.org/officeDocument/2006/relationships/slideLayout" Target="../slideLayouts/slideLayout427.xml"/><Relationship Id="rId182" Type="http://schemas.openxmlformats.org/officeDocument/2006/relationships/slideLayout" Target="../slideLayouts/slideLayout443.xml"/><Relationship Id="rId187" Type="http://schemas.openxmlformats.org/officeDocument/2006/relationships/slideLayout" Target="../slideLayouts/slideLayout448.xml"/><Relationship Id="rId217" Type="http://schemas.openxmlformats.org/officeDocument/2006/relationships/slideLayout" Target="../slideLayouts/slideLayout478.xml"/><Relationship Id="rId1" Type="http://schemas.openxmlformats.org/officeDocument/2006/relationships/slideLayout" Target="../slideLayouts/slideLayout262.xml"/><Relationship Id="rId6" Type="http://schemas.openxmlformats.org/officeDocument/2006/relationships/slideLayout" Target="../slideLayouts/slideLayout267.xml"/><Relationship Id="rId212" Type="http://schemas.openxmlformats.org/officeDocument/2006/relationships/slideLayout" Target="../slideLayouts/slideLayout473.xml"/><Relationship Id="rId233" Type="http://schemas.openxmlformats.org/officeDocument/2006/relationships/slideLayout" Target="../slideLayouts/slideLayout494.xml"/><Relationship Id="rId238" Type="http://schemas.openxmlformats.org/officeDocument/2006/relationships/slideLayout" Target="../slideLayouts/slideLayout499.xml"/><Relationship Id="rId23" Type="http://schemas.openxmlformats.org/officeDocument/2006/relationships/slideLayout" Target="../slideLayouts/slideLayout284.xml"/><Relationship Id="rId28" Type="http://schemas.openxmlformats.org/officeDocument/2006/relationships/slideLayout" Target="../slideLayouts/slideLayout289.xml"/><Relationship Id="rId49" Type="http://schemas.openxmlformats.org/officeDocument/2006/relationships/slideLayout" Target="../slideLayouts/slideLayout310.xml"/><Relationship Id="rId114" Type="http://schemas.openxmlformats.org/officeDocument/2006/relationships/slideLayout" Target="../slideLayouts/slideLayout375.xml"/><Relationship Id="rId119" Type="http://schemas.openxmlformats.org/officeDocument/2006/relationships/slideLayout" Target="../slideLayouts/slideLayout380.xml"/><Relationship Id="rId44" Type="http://schemas.openxmlformats.org/officeDocument/2006/relationships/slideLayout" Target="../slideLayouts/slideLayout305.xml"/><Relationship Id="rId60" Type="http://schemas.openxmlformats.org/officeDocument/2006/relationships/slideLayout" Target="../slideLayouts/slideLayout321.xml"/><Relationship Id="rId65" Type="http://schemas.openxmlformats.org/officeDocument/2006/relationships/slideLayout" Target="../slideLayouts/slideLayout326.xml"/><Relationship Id="rId81" Type="http://schemas.openxmlformats.org/officeDocument/2006/relationships/slideLayout" Target="../slideLayouts/slideLayout342.xml"/><Relationship Id="rId86" Type="http://schemas.openxmlformats.org/officeDocument/2006/relationships/slideLayout" Target="../slideLayouts/slideLayout347.xml"/><Relationship Id="rId130" Type="http://schemas.openxmlformats.org/officeDocument/2006/relationships/slideLayout" Target="../slideLayouts/slideLayout391.xml"/><Relationship Id="rId135" Type="http://schemas.openxmlformats.org/officeDocument/2006/relationships/slideLayout" Target="../slideLayouts/slideLayout396.xml"/><Relationship Id="rId151" Type="http://schemas.openxmlformats.org/officeDocument/2006/relationships/slideLayout" Target="../slideLayouts/slideLayout412.xml"/><Relationship Id="rId156" Type="http://schemas.openxmlformats.org/officeDocument/2006/relationships/slideLayout" Target="../slideLayouts/slideLayout417.xml"/><Relationship Id="rId177" Type="http://schemas.openxmlformats.org/officeDocument/2006/relationships/slideLayout" Target="../slideLayouts/slideLayout438.xml"/><Relationship Id="rId198" Type="http://schemas.openxmlformats.org/officeDocument/2006/relationships/slideLayout" Target="../slideLayouts/slideLayout459.xml"/><Relationship Id="rId172" Type="http://schemas.openxmlformats.org/officeDocument/2006/relationships/slideLayout" Target="../slideLayouts/slideLayout433.xml"/><Relationship Id="rId193" Type="http://schemas.openxmlformats.org/officeDocument/2006/relationships/slideLayout" Target="../slideLayouts/slideLayout454.xml"/><Relationship Id="rId202" Type="http://schemas.openxmlformats.org/officeDocument/2006/relationships/slideLayout" Target="../slideLayouts/slideLayout463.xml"/><Relationship Id="rId207" Type="http://schemas.openxmlformats.org/officeDocument/2006/relationships/slideLayout" Target="../slideLayouts/slideLayout468.xml"/><Relationship Id="rId223" Type="http://schemas.openxmlformats.org/officeDocument/2006/relationships/slideLayout" Target="../slideLayouts/slideLayout484.xml"/><Relationship Id="rId228" Type="http://schemas.openxmlformats.org/officeDocument/2006/relationships/slideLayout" Target="../slideLayouts/slideLayout489.xml"/><Relationship Id="rId244" Type="http://schemas.openxmlformats.org/officeDocument/2006/relationships/slideLayout" Target="../slideLayouts/slideLayout505.xml"/><Relationship Id="rId249" Type="http://schemas.openxmlformats.org/officeDocument/2006/relationships/theme" Target="../theme/theme3.xml"/><Relationship Id="rId13" Type="http://schemas.openxmlformats.org/officeDocument/2006/relationships/slideLayout" Target="../slideLayouts/slideLayout274.xml"/><Relationship Id="rId18" Type="http://schemas.openxmlformats.org/officeDocument/2006/relationships/slideLayout" Target="../slideLayouts/slideLayout279.xml"/><Relationship Id="rId39" Type="http://schemas.openxmlformats.org/officeDocument/2006/relationships/slideLayout" Target="../slideLayouts/slideLayout300.xml"/><Relationship Id="rId109" Type="http://schemas.openxmlformats.org/officeDocument/2006/relationships/slideLayout" Target="../slideLayouts/slideLayout370.xml"/><Relationship Id="rId34" Type="http://schemas.openxmlformats.org/officeDocument/2006/relationships/slideLayout" Target="../slideLayouts/slideLayout295.xml"/><Relationship Id="rId50" Type="http://schemas.openxmlformats.org/officeDocument/2006/relationships/slideLayout" Target="../slideLayouts/slideLayout311.xml"/><Relationship Id="rId55" Type="http://schemas.openxmlformats.org/officeDocument/2006/relationships/slideLayout" Target="../slideLayouts/slideLayout316.xml"/><Relationship Id="rId76" Type="http://schemas.openxmlformats.org/officeDocument/2006/relationships/slideLayout" Target="../slideLayouts/slideLayout337.xml"/><Relationship Id="rId97" Type="http://schemas.openxmlformats.org/officeDocument/2006/relationships/slideLayout" Target="../slideLayouts/slideLayout358.xml"/><Relationship Id="rId104" Type="http://schemas.openxmlformats.org/officeDocument/2006/relationships/slideLayout" Target="../slideLayouts/slideLayout365.xml"/><Relationship Id="rId120" Type="http://schemas.openxmlformats.org/officeDocument/2006/relationships/slideLayout" Target="../slideLayouts/slideLayout381.xml"/><Relationship Id="rId125" Type="http://schemas.openxmlformats.org/officeDocument/2006/relationships/slideLayout" Target="../slideLayouts/slideLayout386.xml"/><Relationship Id="rId141" Type="http://schemas.openxmlformats.org/officeDocument/2006/relationships/slideLayout" Target="../slideLayouts/slideLayout402.xml"/><Relationship Id="rId146" Type="http://schemas.openxmlformats.org/officeDocument/2006/relationships/slideLayout" Target="../slideLayouts/slideLayout407.xml"/><Relationship Id="rId167" Type="http://schemas.openxmlformats.org/officeDocument/2006/relationships/slideLayout" Target="../slideLayouts/slideLayout428.xml"/><Relationship Id="rId188" Type="http://schemas.openxmlformats.org/officeDocument/2006/relationships/slideLayout" Target="../slideLayouts/slideLayout449.xml"/><Relationship Id="rId7" Type="http://schemas.openxmlformats.org/officeDocument/2006/relationships/slideLayout" Target="../slideLayouts/slideLayout268.xml"/><Relationship Id="rId71" Type="http://schemas.openxmlformats.org/officeDocument/2006/relationships/slideLayout" Target="../slideLayouts/slideLayout332.xml"/><Relationship Id="rId92" Type="http://schemas.openxmlformats.org/officeDocument/2006/relationships/slideLayout" Target="../slideLayouts/slideLayout353.xml"/><Relationship Id="rId162" Type="http://schemas.openxmlformats.org/officeDocument/2006/relationships/slideLayout" Target="../slideLayouts/slideLayout423.xml"/><Relationship Id="rId183" Type="http://schemas.openxmlformats.org/officeDocument/2006/relationships/slideLayout" Target="../slideLayouts/slideLayout444.xml"/><Relationship Id="rId213" Type="http://schemas.openxmlformats.org/officeDocument/2006/relationships/slideLayout" Target="../slideLayouts/slideLayout474.xml"/><Relationship Id="rId218" Type="http://schemas.openxmlformats.org/officeDocument/2006/relationships/slideLayout" Target="../slideLayouts/slideLayout479.xml"/><Relationship Id="rId234" Type="http://schemas.openxmlformats.org/officeDocument/2006/relationships/slideLayout" Target="../slideLayouts/slideLayout495.xml"/><Relationship Id="rId239" Type="http://schemas.openxmlformats.org/officeDocument/2006/relationships/slideLayout" Target="../slideLayouts/slideLayout500.xml"/><Relationship Id="rId2" Type="http://schemas.openxmlformats.org/officeDocument/2006/relationships/slideLayout" Target="../slideLayouts/slideLayout263.xml"/><Relationship Id="rId29" Type="http://schemas.openxmlformats.org/officeDocument/2006/relationships/slideLayout" Target="../slideLayouts/slideLayout290.xml"/><Relationship Id="rId24" Type="http://schemas.openxmlformats.org/officeDocument/2006/relationships/slideLayout" Target="../slideLayouts/slideLayout285.xml"/><Relationship Id="rId40" Type="http://schemas.openxmlformats.org/officeDocument/2006/relationships/slideLayout" Target="../slideLayouts/slideLayout301.xml"/><Relationship Id="rId45" Type="http://schemas.openxmlformats.org/officeDocument/2006/relationships/slideLayout" Target="../slideLayouts/slideLayout306.xml"/><Relationship Id="rId66" Type="http://schemas.openxmlformats.org/officeDocument/2006/relationships/slideLayout" Target="../slideLayouts/slideLayout327.xml"/><Relationship Id="rId87" Type="http://schemas.openxmlformats.org/officeDocument/2006/relationships/slideLayout" Target="../slideLayouts/slideLayout348.xml"/><Relationship Id="rId110" Type="http://schemas.openxmlformats.org/officeDocument/2006/relationships/slideLayout" Target="../slideLayouts/slideLayout371.xml"/><Relationship Id="rId115" Type="http://schemas.openxmlformats.org/officeDocument/2006/relationships/slideLayout" Target="../slideLayouts/slideLayout376.xml"/><Relationship Id="rId131" Type="http://schemas.openxmlformats.org/officeDocument/2006/relationships/slideLayout" Target="../slideLayouts/slideLayout392.xml"/><Relationship Id="rId136" Type="http://schemas.openxmlformats.org/officeDocument/2006/relationships/slideLayout" Target="../slideLayouts/slideLayout397.xml"/><Relationship Id="rId157" Type="http://schemas.openxmlformats.org/officeDocument/2006/relationships/slideLayout" Target="../slideLayouts/slideLayout418.xml"/><Relationship Id="rId178" Type="http://schemas.openxmlformats.org/officeDocument/2006/relationships/slideLayout" Target="../slideLayouts/slideLayout439.xml"/><Relationship Id="rId61" Type="http://schemas.openxmlformats.org/officeDocument/2006/relationships/slideLayout" Target="../slideLayouts/slideLayout322.xml"/><Relationship Id="rId82" Type="http://schemas.openxmlformats.org/officeDocument/2006/relationships/slideLayout" Target="../slideLayouts/slideLayout343.xml"/><Relationship Id="rId152" Type="http://schemas.openxmlformats.org/officeDocument/2006/relationships/slideLayout" Target="../slideLayouts/slideLayout413.xml"/><Relationship Id="rId173" Type="http://schemas.openxmlformats.org/officeDocument/2006/relationships/slideLayout" Target="../slideLayouts/slideLayout434.xml"/><Relationship Id="rId194" Type="http://schemas.openxmlformats.org/officeDocument/2006/relationships/slideLayout" Target="../slideLayouts/slideLayout455.xml"/><Relationship Id="rId199" Type="http://schemas.openxmlformats.org/officeDocument/2006/relationships/slideLayout" Target="../slideLayouts/slideLayout460.xml"/><Relationship Id="rId203" Type="http://schemas.openxmlformats.org/officeDocument/2006/relationships/slideLayout" Target="../slideLayouts/slideLayout464.xml"/><Relationship Id="rId208" Type="http://schemas.openxmlformats.org/officeDocument/2006/relationships/slideLayout" Target="../slideLayouts/slideLayout469.xml"/><Relationship Id="rId229" Type="http://schemas.openxmlformats.org/officeDocument/2006/relationships/slideLayout" Target="../slideLayouts/slideLayout490.xml"/><Relationship Id="rId19" Type="http://schemas.openxmlformats.org/officeDocument/2006/relationships/slideLayout" Target="../slideLayouts/slideLayout280.xml"/><Relationship Id="rId224" Type="http://schemas.openxmlformats.org/officeDocument/2006/relationships/slideLayout" Target="../slideLayouts/slideLayout485.xml"/><Relationship Id="rId240" Type="http://schemas.openxmlformats.org/officeDocument/2006/relationships/slideLayout" Target="../slideLayouts/slideLayout501.xml"/><Relationship Id="rId245" Type="http://schemas.openxmlformats.org/officeDocument/2006/relationships/slideLayout" Target="../slideLayouts/slideLayout506.xml"/><Relationship Id="rId14" Type="http://schemas.openxmlformats.org/officeDocument/2006/relationships/slideLayout" Target="../slideLayouts/slideLayout275.xml"/><Relationship Id="rId30" Type="http://schemas.openxmlformats.org/officeDocument/2006/relationships/slideLayout" Target="../slideLayouts/slideLayout291.xml"/><Relationship Id="rId35" Type="http://schemas.openxmlformats.org/officeDocument/2006/relationships/slideLayout" Target="../slideLayouts/slideLayout296.xml"/><Relationship Id="rId56" Type="http://schemas.openxmlformats.org/officeDocument/2006/relationships/slideLayout" Target="../slideLayouts/slideLayout317.xml"/><Relationship Id="rId77" Type="http://schemas.openxmlformats.org/officeDocument/2006/relationships/slideLayout" Target="../slideLayouts/slideLayout338.xml"/><Relationship Id="rId100" Type="http://schemas.openxmlformats.org/officeDocument/2006/relationships/slideLayout" Target="../slideLayouts/slideLayout361.xml"/><Relationship Id="rId105" Type="http://schemas.openxmlformats.org/officeDocument/2006/relationships/slideLayout" Target="../slideLayouts/slideLayout366.xml"/><Relationship Id="rId126" Type="http://schemas.openxmlformats.org/officeDocument/2006/relationships/slideLayout" Target="../slideLayouts/slideLayout387.xml"/><Relationship Id="rId147" Type="http://schemas.openxmlformats.org/officeDocument/2006/relationships/slideLayout" Target="../slideLayouts/slideLayout408.xml"/><Relationship Id="rId168" Type="http://schemas.openxmlformats.org/officeDocument/2006/relationships/slideLayout" Target="../slideLayouts/slideLayout429.xml"/><Relationship Id="rId8" Type="http://schemas.openxmlformats.org/officeDocument/2006/relationships/slideLayout" Target="../slideLayouts/slideLayout269.xml"/><Relationship Id="rId51" Type="http://schemas.openxmlformats.org/officeDocument/2006/relationships/slideLayout" Target="../slideLayouts/slideLayout312.xml"/><Relationship Id="rId72" Type="http://schemas.openxmlformats.org/officeDocument/2006/relationships/slideLayout" Target="../slideLayouts/slideLayout333.xml"/><Relationship Id="rId93" Type="http://schemas.openxmlformats.org/officeDocument/2006/relationships/slideLayout" Target="../slideLayouts/slideLayout354.xml"/><Relationship Id="rId98" Type="http://schemas.openxmlformats.org/officeDocument/2006/relationships/slideLayout" Target="../slideLayouts/slideLayout359.xml"/><Relationship Id="rId121" Type="http://schemas.openxmlformats.org/officeDocument/2006/relationships/slideLayout" Target="../slideLayouts/slideLayout382.xml"/><Relationship Id="rId142" Type="http://schemas.openxmlformats.org/officeDocument/2006/relationships/slideLayout" Target="../slideLayouts/slideLayout403.xml"/><Relationship Id="rId163" Type="http://schemas.openxmlformats.org/officeDocument/2006/relationships/slideLayout" Target="../slideLayouts/slideLayout424.xml"/><Relationship Id="rId184" Type="http://schemas.openxmlformats.org/officeDocument/2006/relationships/slideLayout" Target="../slideLayouts/slideLayout445.xml"/><Relationship Id="rId189" Type="http://schemas.openxmlformats.org/officeDocument/2006/relationships/slideLayout" Target="../slideLayouts/slideLayout450.xml"/><Relationship Id="rId219" Type="http://schemas.openxmlformats.org/officeDocument/2006/relationships/slideLayout" Target="../slideLayouts/slideLayout480.xml"/><Relationship Id="rId3" Type="http://schemas.openxmlformats.org/officeDocument/2006/relationships/slideLayout" Target="../slideLayouts/slideLayout264.xml"/><Relationship Id="rId214" Type="http://schemas.openxmlformats.org/officeDocument/2006/relationships/slideLayout" Target="../slideLayouts/slideLayout475.xml"/><Relationship Id="rId230" Type="http://schemas.openxmlformats.org/officeDocument/2006/relationships/slideLayout" Target="../slideLayouts/slideLayout491.xml"/><Relationship Id="rId235" Type="http://schemas.openxmlformats.org/officeDocument/2006/relationships/slideLayout" Target="../slideLayouts/slideLayout496.xml"/><Relationship Id="rId25" Type="http://schemas.openxmlformats.org/officeDocument/2006/relationships/slideLayout" Target="../slideLayouts/slideLayout286.xml"/><Relationship Id="rId46" Type="http://schemas.openxmlformats.org/officeDocument/2006/relationships/slideLayout" Target="../slideLayouts/slideLayout307.xml"/><Relationship Id="rId67" Type="http://schemas.openxmlformats.org/officeDocument/2006/relationships/slideLayout" Target="../slideLayouts/slideLayout328.xml"/><Relationship Id="rId116" Type="http://schemas.openxmlformats.org/officeDocument/2006/relationships/slideLayout" Target="../slideLayouts/slideLayout377.xml"/><Relationship Id="rId137" Type="http://schemas.openxmlformats.org/officeDocument/2006/relationships/slideLayout" Target="../slideLayouts/slideLayout398.xml"/><Relationship Id="rId158" Type="http://schemas.openxmlformats.org/officeDocument/2006/relationships/slideLayout" Target="../slideLayouts/slideLayout419.xml"/><Relationship Id="rId20" Type="http://schemas.openxmlformats.org/officeDocument/2006/relationships/slideLayout" Target="../slideLayouts/slideLayout281.xml"/><Relationship Id="rId41" Type="http://schemas.openxmlformats.org/officeDocument/2006/relationships/slideLayout" Target="../slideLayouts/slideLayout302.xml"/><Relationship Id="rId62" Type="http://schemas.openxmlformats.org/officeDocument/2006/relationships/slideLayout" Target="../slideLayouts/slideLayout323.xml"/><Relationship Id="rId83" Type="http://schemas.openxmlformats.org/officeDocument/2006/relationships/slideLayout" Target="../slideLayouts/slideLayout344.xml"/><Relationship Id="rId88" Type="http://schemas.openxmlformats.org/officeDocument/2006/relationships/slideLayout" Target="../slideLayouts/slideLayout349.xml"/><Relationship Id="rId111" Type="http://schemas.openxmlformats.org/officeDocument/2006/relationships/slideLayout" Target="../slideLayouts/slideLayout372.xml"/><Relationship Id="rId132" Type="http://schemas.openxmlformats.org/officeDocument/2006/relationships/slideLayout" Target="../slideLayouts/slideLayout393.xml"/><Relationship Id="rId153" Type="http://schemas.openxmlformats.org/officeDocument/2006/relationships/slideLayout" Target="../slideLayouts/slideLayout414.xml"/><Relationship Id="rId174" Type="http://schemas.openxmlformats.org/officeDocument/2006/relationships/slideLayout" Target="../slideLayouts/slideLayout435.xml"/><Relationship Id="rId179" Type="http://schemas.openxmlformats.org/officeDocument/2006/relationships/slideLayout" Target="../slideLayouts/slideLayout440.xml"/><Relationship Id="rId195" Type="http://schemas.openxmlformats.org/officeDocument/2006/relationships/slideLayout" Target="../slideLayouts/slideLayout456.xml"/><Relationship Id="rId209" Type="http://schemas.openxmlformats.org/officeDocument/2006/relationships/slideLayout" Target="../slideLayouts/slideLayout470.xml"/><Relationship Id="rId190" Type="http://schemas.openxmlformats.org/officeDocument/2006/relationships/slideLayout" Target="../slideLayouts/slideLayout451.xml"/><Relationship Id="rId204" Type="http://schemas.openxmlformats.org/officeDocument/2006/relationships/slideLayout" Target="../slideLayouts/slideLayout465.xml"/><Relationship Id="rId220" Type="http://schemas.openxmlformats.org/officeDocument/2006/relationships/slideLayout" Target="../slideLayouts/slideLayout481.xml"/><Relationship Id="rId225" Type="http://schemas.openxmlformats.org/officeDocument/2006/relationships/slideLayout" Target="../slideLayouts/slideLayout486.xml"/><Relationship Id="rId241" Type="http://schemas.openxmlformats.org/officeDocument/2006/relationships/slideLayout" Target="../slideLayouts/slideLayout502.xml"/><Relationship Id="rId246" Type="http://schemas.openxmlformats.org/officeDocument/2006/relationships/slideLayout" Target="../slideLayouts/slideLayout507.xml"/><Relationship Id="rId15" Type="http://schemas.openxmlformats.org/officeDocument/2006/relationships/slideLayout" Target="../slideLayouts/slideLayout276.xml"/><Relationship Id="rId36" Type="http://schemas.openxmlformats.org/officeDocument/2006/relationships/slideLayout" Target="../slideLayouts/slideLayout297.xml"/><Relationship Id="rId57" Type="http://schemas.openxmlformats.org/officeDocument/2006/relationships/slideLayout" Target="../slideLayouts/slideLayout318.xml"/><Relationship Id="rId106" Type="http://schemas.openxmlformats.org/officeDocument/2006/relationships/slideLayout" Target="../slideLayouts/slideLayout367.xml"/><Relationship Id="rId127" Type="http://schemas.openxmlformats.org/officeDocument/2006/relationships/slideLayout" Target="../slideLayouts/slideLayout388.xml"/><Relationship Id="rId10" Type="http://schemas.openxmlformats.org/officeDocument/2006/relationships/slideLayout" Target="../slideLayouts/slideLayout271.xml"/><Relationship Id="rId31" Type="http://schemas.openxmlformats.org/officeDocument/2006/relationships/slideLayout" Target="../slideLayouts/slideLayout292.xml"/><Relationship Id="rId52" Type="http://schemas.openxmlformats.org/officeDocument/2006/relationships/slideLayout" Target="../slideLayouts/slideLayout313.xml"/><Relationship Id="rId73" Type="http://schemas.openxmlformats.org/officeDocument/2006/relationships/slideLayout" Target="../slideLayouts/slideLayout334.xml"/><Relationship Id="rId78" Type="http://schemas.openxmlformats.org/officeDocument/2006/relationships/slideLayout" Target="../slideLayouts/slideLayout339.xml"/><Relationship Id="rId94" Type="http://schemas.openxmlformats.org/officeDocument/2006/relationships/slideLayout" Target="../slideLayouts/slideLayout355.xml"/><Relationship Id="rId99" Type="http://schemas.openxmlformats.org/officeDocument/2006/relationships/slideLayout" Target="../slideLayouts/slideLayout360.xml"/><Relationship Id="rId101" Type="http://schemas.openxmlformats.org/officeDocument/2006/relationships/slideLayout" Target="../slideLayouts/slideLayout362.xml"/><Relationship Id="rId122" Type="http://schemas.openxmlformats.org/officeDocument/2006/relationships/slideLayout" Target="../slideLayouts/slideLayout383.xml"/><Relationship Id="rId143" Type="http://schemas.openxmlformats.org/officeDocument/2006/relationships/slideLayout" Target="../slideLayouts/slideLayout404.xml"/><Relationship Id="rId148" Type="http://schemas.openxmlformats.org/officeDocument/2006/relationships/slideLayout" Target="../slideLayouts/slideLayout409.xml"/><Relationship Id="rId164" Type="http://schemas.openxmlformats.org/officeDocument/2006/relationships/slideLayout" Target="../slideLayouts/slideLayout425.xml"/><Relationship Id="rId169" Type="http://schemas.openxmlformats.org/officeDocument/2006/relationships/slideLayout" Target="../slideLayouts/slideLayout430.xml"/><Relationship Id="rId185" Type="http://schemas.openxmlformats.org/officeDocument/2006/relationships/slideLayout" Target="../slideLayouts/slideLayout446.xml"/><Relationship Id="rId4" Type="http://schemas.openxmlformats.org/officeDocument/2006/relationships/slideLayout" Target="../slideLayouts/slideLayout265.xml"/><Relationship Id="rId9" Type="http://schemas.openxmlformats.org/officeDocument/2006/relationships/slideLayout" Target="../slideLayouts/slideLayout270.xml"/><Relationship Id="rId180" Type="http://schemas.openxmlformats.org/officeDocument/2006/relationships/slideLayout" Target="../slideLayouts/slideLayout441.xml"/><Relationship Id="rId210" Type="http://schemas.openxmlformats.org/officeDocument/2006/relationships/slideLayout" Target="../slideLayouts/slideLayout471.xml"/><Relationship Id="rId215" Type="http://schemas.openxmlformats.org/officeDocument/2006/relationships/slideLayout" Target="../slideLayouts/slideLayout476.xml"/><Relationship Id="rId236" Type="http://schemas.openxmlformats.org/officeDocument/2006/relationships/slideLayout" Target="../slideLayouts/slideLayout497.xml"/><Relationship Id="rId26" Type="http://schemas.openxmlformats.org/officeDocument/2006/relationships/slideLayout" Target="../slideLayouts/slideLayout287.xml"/><Relationship Id="rId231" Type="http://schemas.openxmlformats.org/officeDocument/2006/relationships/slideLayout" Target="../slideLayouts/slideLayout492.xml"/><Relationship Id="rId47" Type="http://schemas.openxmlformats.org/officeDocument/2006/relationships/slideLayout" Target="../slideLayouts/slideLayout308.xml"/><Relationship Id="rId68" Type="http://schemas.openxmlformats.org/officeDocument/2006/relationships/slideLayout" Target="../slideLayouts/slideLayout329.xml"/><Relationship Id="rId89" Type="http://schemas.openxmlformats.org/officeDocument/2006/relationships/slideLayout" Target="../slideLayouts/slideLayout350.xml"/><Relationship Id="rId112" Type="http://schemas.openxmlformats.org/officeDocument/2006/relationships/slideLayout" Target="../slideLayouts/slideLayout373.xml"/><Relationship Id="rId133" Type="http://schemas.openxmlformats.org/officeDocument/2006/relationships/slideLayout" Target="../slideLayouts/slideLayout394.xml"/><Relationship Id="rId154" Type="http://schemas.openxmlformats.org/officeDocument/2006/relationships/slideLayout" Target="../slideLayouts/slideLayout415.xml"/><Relationship Id="rId175" Type="http://schemas.openxmlformats.org/officeDocument/2006/relationships/slideLayout" Target="../slideLayouts/slideLayout436.xml"/><Relationship Id="rId196" Type="http://schemas.openxmlformats.org/officeDocument/2006/relationships/slideLayout" Target="../slideLayouts/slideLayout457.xml"/><Relationship Id="rId200" Type="http://schemas.openxmlformats.org/officeDocument/2006/relationships/slideLayout" Target="../slideLayouts/slideLayout461.xml"/><Relationship Id="rId16" Type="http://schemas.openxmlformats.org/officeDocument/2006/relationships/slideLayout" Target="../slideLayouts/slideLayout277.xml"/><Relationship Id="rId221" Type="http://schemas.openxmlformats.org/officeDocument/2006/relationships/slideLayout" Target="../slideLayouts/slideLayout482.xml"/><Relationship Id="rId242" Type="http://schemas.openxmlformats.org/officeDocument/2006/relationships/slideLayout" Target="../slideLayouts/slideLayout503.xml"/><Relationship Id="rId37" Type="http://schemas.openxmlformats.org/officeDocument/2006/relationships/slideLayout" Target="../slideLayouts/slideLayout298.xml"/><Relationship Id="rId58" Type="http://schemas.openxmlformats.org/officeDocument/2006/relationships/slideLayout" Target="../slideLayouts/slideLayout319.xml"/><Relationship Id="rId79" Type="http://schemas.openxmlformats.org/officeDocument/2006/relationships/slideLayout" Target="../slideLayouts/slideLayout340.xml"/><Relationship Id="rId102" Type="http://schemas.openxmlformats.org/officeDocument/2006/relationships/slideLayout" Target="../slideLayouts/slideLayout363.xml"/><Relationship Id="rId123" Type="http://schemas.openxmlformats.org/officeDocument/2006/relationships/slideLayout" Target="../slideLayouts/slideLayout384.xml"/><Relationship Id="rId144" Type="http://schemas.openxmlformats.org/officeDocument/2006/relationships/slideLayout" Target="../slideLayouts/slideLayout405.xml"/><Relationship Id="rId90" Type="http://schemas.openxmlformats.org/officeDocument/2006/relationships/slideLayout" Target="../slideLayouts/slideLayout351.xml"/><Relationship Id="rId165" Type="http://schemas.openxmlformats.org/officeDocument/2006/relationships/slideLayout" Target="../slideLayouts/slideLayout426.xml"/><Relationship Id="rId186" Type="http://schemas.openxmlformats.org/officeDocument/2006/relationships/slideLayout" Target="../slideLayouts/slideLayout447.xml"/><Relationship Id="rId211" Type="http://schemas.openxmlformats.org/officeDocument/2006/relationships/slideLayout" Target="../slideLayouts/slideLayout472.xml"/><Relationship Id="rId232" Type="http://schemas.openxmlformats.org/officeDocument/2006/relationships/slideLayout" Target="../slideLayouts/slideLayout493.xml"/><Relationship Id="rId27" Type="http://schemas.openxmlformats.org/officeDocument/2006/relationships/slideLayout" Target="../slideLayouts/slideLayout288.xml"/><Relationship Id="rId48" Type="http://schemas.openxmlformats.org/officeDocument/2006/relationships/slideLayout" Target="../slideLayouts/slideLayout309.xml"/><Relationship Id="rId69" Type="http://schemas.openxmlformats.org/officeDocument/2006/relationships/slideLayout" Target="../slideLayouts/slideLayout330.xml"/><Relationship Id="rId113" Type="http://schemas.openxmlformats.org/officeDocument/2006/relationships/slideLayout" Target="../slideLayouts/slideLayout374.xml"/><Relationship Id="rId134" Type="http://schemas.openxmlformats.org/officeDocument/2006/relationships/slideLayout" Target="../slideLayouts/slideLayout395.xml"/><Relationship Id="rId80" Type="http://schemas.openxmlformats.org/officeDocument/2006/relationships/slideLayout" Target="../slideLayouts/slideLayout341.xml"/><Relationship Id="rId155" Type="http://schemas.openxmlformats.org/officeDocument/2006/relationships/slideLayout" Target="../slideLayouts/slideLayout416.xml"/><Relationship Id="rId176" Type="http://schemas.openxmlformats.org/officeDocument/2006/relationships/slideLayout" Target="../slideLayouts/slideLayout437.xml"/><Relationship Id="rId197" Type="http://schemas.openxmlformats.org/officeDocument/2006/relationships/slideLayout" Target="../slideLayouts/slideLayout458.xml"/><Relationship Id="rId201" Type="http://schemas.openxmlformats.org/officeDocument/2006/relationships/slideLayout" Target="../slideLayouts/slideLayout462.xml"/><Relationship Id="rId222" Type="http://schemas.openxmlformats.org/officeDocument/2006/relationships/slideLayout" Target="../slideLayouts/slideLayout483.xml"/><Relationship Id="rId243" Type="http://schemas.openxmlformats.org/officeDocument/2006/relationships/slideLayout" Target="../slideLayouts/slideLayout5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722586-9AF6-4770-B0DA-B6EC389C3BCD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/>
              <a:t>23/05/2017</a:t>
            </a:fld>
            <a:endParaRPr lang="en-GB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80B56E-1241-4118-93F3-AD53F07A0DAD}" type="slidenum">
              <a:rPr lang="en-GB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4759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07" r:id="rId1"/>
    <p:sldLayoutId id="2147484808" r:id="rId2"/>
    <p:sldLayoutId id="2147484809" r:id="rId3"/>
    <p:sldLayoutId id="2147484810" r:id="rId4"/>
    <p:sldLayoutId id="2147484811" r:id="rId5"/>
    <p:sldLayoutId id="2147484812" r:id="rId6"/>
    <p:sldLayoutId id="2147484813" r:id="rId7"/>
    <p:sldLayoutId id="2147484814" r:id="rId8"/>
    <p:sldLayoutId id="2147484815" r:id="rId9"/>
    <p:sldLayoutId id="2147484816" r:id="rId10"/>
    <p:sldLayoutId id="2147484817" r:id="rId11"/>
    <p:sldLayoutId id="2147484818" r:id="rId12"/>
    <p:sldLayoutId id="2147484819" r:id="rId13"/>
    <p:sldLayoutId id="2147484820" r:id="rId14"/>
    <p:sldLayoutId id="2147484821" r:id="rId15"/>
    <p:sldLayoutId id="2147484822" r:id="rId16"/>
    <p:sldLayoutId id="2147484823" r:id="rId17"/>
    <p:sldLayoutId id="2147484824" r:id="rId18"/>
    <p:sldLayoutId id="2147484825" r:id="rId19"/>
    <p:sldLayoutId id="2147484826" r:id="rId20"/>
    <p:sldLayoutId id="2147484827" r:id="rId21"/>
    <p:sldLayoutId id="2147484828" r:id="rId22"/>
    <p:sldLayoutId id="2147484829" r:id="rId23"/>
    <p:sldLayoutId id="2147484830" r:id="rId24"/>
    <p:sldLayoutId id="2147484831" r:id="rId25"/>
    <p:sldLayoutId id="2147484832" r:id="rId26"/>
    <p:sldLayoutId id="2147484833" r:id="rId27"/>
    <p:sldLayoutId id="2147484834" r:id="rId28"/>
    <p:sldLayoutId id="2147484835" r:id="rId29"/>
    <p:sldLayoutId id="2147484836" r:id="rId30"/>
    <p:sldLayoutId id="2147484837" r:id="rId31"/>
    <p:sldLayoutId id="2147484838" r:id="rId32"/>
    <p:sldLayoutId id="2147484839" r:id="rId33"/>
    <p:sldLayoutId id="2147484840" r:id="rId34"/>
    <p:sldLayoutId id="2147484841" r:id="rId35"/>
    <p:sldLayoutId id="2147484842" r:id="rId36"/>
    <p:sldLayoutId id="2147484843" r:id="rId37"/>
    <p:sldLayoutId id="2147484844" r:id="rId38"/>
    <p:sldLayoutId id="2147484845" r:id="rId39"/>
    <p:sldLayoutId id="2147484846" r:id="rId40"/>
    <p:sldLayoutId id="2147484847" r:id="rId41"/>
    <p:sldLayoutId id="2147484848" r:id="rId42"/>
    <p:sldLayoutId id="2147484849" r:id="rId43"/>
    <p:sldLayoutId id="2147484850" r:id="rId44"/>
    <p:sldLayoutId id="2147484851" r:id="rId45"/>
    <p:sldLayoutId id="2147484852" r:id="rId46"/>
    <p:sldLayoutId id="2147484853" r:id="rId47"/>
    <p:sldLayoutId id="2147484854" r:id="rId48"/>
    <p:sldLayoutId id="2147484855" r:id="rId49"/>
    <p:sldLayoutId id="2147484856" r:id="rId50"/>
    <p:sldLayoutId id="2147484857" r:id="rId51"/>
    <p:sldLayoutId id="2147484858" r:id="rId52"/>
    <p:sldLayoutId id="2147484859" r:id="rId53"/>
    <p:sldLayoutId id="2147484860" r:id="rId54"/>
    <p:sldLayoutId id="2147484861" r:id="rId5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srgbClr val="000066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>
                <a:solidFill>
                  <a:srgbClr val="000066"/>
                </a:solidFill>
                <a:latin typeface="Arial"/>
              </a:rPr>
              <a:t>ICTP/IAEA Workshop on Nuclear Data for Analytical Applications</a:t>
            </a:r>
            <a:endParaRPr lang="en-GB">
              <a:solidFill>
                <a:srgbClr val="000066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FC0C0B-BB26-4A93-9F05-6D00CB7257BC}" type="slidenum">
              <a:rPr lang="en-GB" smtClean="0">
                <a:solidFill>
                  <a:srgbClr val="000066"/>
                </a:solidFill>
                <a:latin typeface="Arial"/>
              </a:rPr>
              <a:pPr/>
              <a:t>‹#›</a:t>
            </a:fld>
            <a:endParaRPr lang="en-GB">
              <a:solidFill>
                <a:srgbClr val="000066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8695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12" r:id="rId1"/>
    <p:sldLayoutId id="2147485113" r:id="rId2"/>
    <p:sldLayoutId id="2147485114" r:id="rId3"/>
    <p:sldLayoutId id="2147485115" r:id="rId4"/>
    <p:sldLayoutId id="2147485116" r:id="rId5"/>
    <p:sldLayoutId id="2147485117" r:id="rId6"/>
    <p:sldLayoutId id="2147485118" r:id="rId7"/>
    <p:sldLayoutId id="2147485119" r:id="rId8"/>
    <p:sldLayoutId id="2147485120" r:id="rId9"/>
    <p:sldLayoutId id="2147485121" r:id="rId10"/>
    <p:sldLayoutId id="2147485122" r:id="rId11"/>
    <p:sldLayoutId id="2147484550" r:id="rId12"/>
    <p:sldLayoutId id="2147484551" r:id="rId13"/>
    <p:sldLayoutId id="2147484552" r:id="rId14"/>
    <p:sldLayoutId id="2147484553" r:id="rId15"/>
    <p:sldLayoutId id="2147484554" r:id="rId16"/>
    <p:sldLayoutId id="2147484555" r:id="rId17"/>
    <p:sldLayoutId id="2147484556" r:id="rId18"/>
    <p:sldLayoutId id="2147484557" r:id="rId19"/>
    <p:sldLayoutId id="2147484558" r:id="rId20"/>
    <p:sldLayoutId id="2147484559" r:id="rId21"/>
    <p:sldLayoutId id="2147484560" r:id="rId22"/>
    <p:sldLayoutId id="2147484561" r:id="rId23"/>
    <p:sldLayoutId id="2147484562" r:id="rId24"/>
    <p:sldLayoutId id="2147484563" r:id="rId25"/>
    <p:sldLayoutId id="2147484564" r:id="rId26"/>
    <p:sldLayoutId id="2147484565" r:id="rId27"/>
    <p:sldLayoutId id="2147484566" r:id="rId28"/>
    <p:sldLayoutId id="2147484567" r:id="rId29"/>
    <p:sldLayoutId id="2147484568" r:id="rId30"/>
    <p:sldLayoutId id="2147484569" r:id="rId31"/>
    <p:sldLayoutId id="2147484570" r:id="rId32"/>
    <p:sldLayoutId id="2147484571" r:id="rId33"/>
    <p:sldLayoutId id="2147484572" r:id="rId34"/>
    <p:sldLayoutId id="2147484573" r:id="rId35"/>
    <p:sldLayoutId id="2147484574" r:id="rId36"/>
    <p:sldLayoutId id="2147484575" r:id="rId37"/>
    <p:sldLayoutId id="2147484576" r:id="rId38"/>
    <p:sldLayoutId id="2147484577" r:id="rId39"/>
    <p:sldLayoutId id="2147484578" r:id="rId40"/>
    <p:sldLayoutId id="2147484579" r:id="rId41"/>
    <p:sldLayoutId id="2147484580" r:id="rId42"/>
    <p:sldLayoutId id="2147484581" r:id="rId43"/>
    <p:sldLayoutId id="2147484582" r:id="rId44"/>
    <p:sldLayoutId id="2147484583" r:id="rId45"/>
    <p:sldLayoutId id="2147484584" r:id="rId46"/>
    <p:sldLayoutId id="2147484585" r:id="rId47"/>
    <p:sldLayoutId id="2147484586" r:id="rId48"/>
    <p:sldLayoutId id="2147484587" r:id="rId49"/>
    <p:sldLayoutId id="2147484588" r:id="rId50"/>
    <p:sldLayoutId id="2147484589" r:id="rId51"/>
    <p:sldLayoutId id="2147484590" r:id="rId52"/>
    <p:sldLayoutId id="2147484591" r:id="rId53"/>
    <p:sldLayoutId id="2147484592" r:id="rId54"/>
    <p:sldLayoutId id="2147484593" r:id="rId55"/>
    <p:sldLayoutId id="2147484594" r:id="rId56"/>
    <p:sldLayoutId id="2147484595" r:id="rId57"/>
    <p:sldLayoutId id="2147484596" r:id="rId58"/>
    <p:sldLayoutId id="2147484597" r:id="rId59"/>
    <p:sldLayoutId id="2147484598" r:id="rId60"/>
    <p:sldLayoutId id="2147484599" r:id="rId61"/>
    <p:sldLayoutId id="2147484600" r:id="rId62"/>
    <p:sldLayoutId id="2147484601" r:id="rId63"/>
    <p:sldLayoutId id="2147484602" r:id="rId64"/>
    <p:sldLayoutId id="2147484603" r:id="rId65"/>
    <p:sldLayoutId id="2147484604" r:id="rId66"/>
    <p:sldLayoutId id="2147484605" r:id="rId67"/>
    <p:sldLayoutId id="2147484606" r:id="rId68"/>
    <p:sldLayoutId id="2147484607" r:id="rId69"/>
    <p:sldLayoutId id="2147484608" r:id="rId70"/>
    <p:sldLayoutId id="2147484609" r:id="rId71"/>
    <p:sldLayoutId id="2147484610" r:id="rId72"/>
    <p:sldLayoutId id="2147484611" r:id="rId73"/>
    <p:sldLayoutId id="2147484612" r:id="rId74"/>
    <p:sldLayoutId id="2147484613" r:id="rId75"/>
    <p:sldLayoutId id="2147484614" r:id="rId76"/>
    <p:sldLayoutId id="2147484615" r:id="rId77"/>
    <p:sldLayoutId id="2147484616" r:id="rId78"/>
    <p:sldLayoutId id="2147484617" r:id="rId79"/>
    <p:sldLayoutId id="2147484618" r:id="rId80"/>
    <p:sldLayoutId id="2147484619" r:id="rId81"/>
    <p:sldLayoutId id="2147484620" r:id="rId82"/>
    <p:sldLayoutId id="2147484621" r:id="rId83"/>
    <p:sldLayoutId id="2147484622" r:id="rId84"/>
    <p:sldLayoutId id="2147484623" r:id="rId85"/>
    <p:sldLayoutId id="2147484624" r:id="rId86"/>
    <p:sldLayoutId id="2147484625" r:id="rId87"/>
    <p:sldLayoutId id="2147484626" r:id="rId88"/>
    <p:sldLayoutId id="2147484627" r:id="rId89"/>
    <p:sldLayoutId id="2147484628" r:id="rId90"/>
    <p:sldLayoutId id="2147484629" r:id="rId91"/>
    <p:sldLayoutId id="2147484630" r:id="rId92"/>
    <p:sldLayoutId id="2147484631" r:id="rId93"/>
    <p:sldLayoutId id="2147484632" r:id="rId94"/>
    <p:sldLayoutId id="2147484633" r:id="rId95"/>
    <p:sldLayoutId id="2147484634" r:id="rId96"/>
    <p:sldLayoutId id="2147484635" r:id="rId97"/>
    <p:sldLayoutId id="2147484636" r:id="rId98"/>
    <p:sldLayoutId id="2147484637" r:id="rId99"/>
    <p:sldLayoutId id="2147484638" r:id="rId100"/>
    <p:sldLayoutId id="2147484639" r:id="rId101"/>
    <p:sldLayoutId id="2147484640" r:id="rId102"/>
    <p:sldLayoutId id="2147484641" r:id="rId103"/>
    <p:sldLayoutId id="2147484642" r:id="rId104"/>
    <p:sldLayoutId id="2147484643" r:id="rId105"/>
    <p:sldLayoutId id="2147484644" r:id="rId106"/>
    <p:sldLayoutId id="2147484645" r:id="rId107"/>
    <p:sldLayoutId id="2147484646" r:id="rId108"/>
    <p:sldLayoutId id="2147484647" r:id="rId109"/>
    <p:sldLayoutId id="2147484648" r:id="rId110"/>
    <p:sldLayoutId id="2147484649" r:id="rId111"/>
    <p:sldLayoutId id="2147484650" r:id="rId112"/>
    <p:sldLayoutId id="2147484651" r:id="rId113"/>
    <p:sldLayoutId id="2147484652" r:id="rId114"/>
    <p:sldLayoutId id="2147484653" r:id="rId115"/>
    <p:sldLayoutId id="2147484654" r:id="rId116"/>
    <p:sldLayoutId id="2147484655" r:id="rId117"/>
    <p:sldLayoutId id="2147484656" r:id="rId118"/>
    <p:sldLayoutId id="2147484657" r:id="rId119"/>
    <p:sldLayoutId id="2147484658" r:id="rId120"/>
    <p:sldLayoutId id="2147484659" r:id="rId121"/>
    <p:sldLayoutId id="2147484660" r:id="rId122"/>
    <p:sldLayoutId id="2147484661" r:id="rId123"/>
    <p:sldLayoutId id="2147484662" r:id="rId124"/>
    <p:sldLayoutId id="2147484663" r:id="rId125"/>
    <p:sldLayoutId id="2147484664" r:id="rId126"/>
    <p:sldLayoutId id="2147484665" r:id="rId127"/>
    <p:sldLayoutId id="2147484666" r:id="rId128"/>
    <p:sldLayoutId id="2147484667" r:id="rId129"/>
    <p:sldLayoutId id="2147484668" r:id="rId130"/>
    <p:sldLayoutId id="2147484669" r:id="rId131"/>
    <p:sldLayoutId id="2147484670" r:id="rId132"/>
    <p:sldLayoutId id="2147484671" r:id="rId133"/>
    <p:sldLayoutId id="2147484672" r:id="rId134"/>
    <p:sldLayoutId id="2147484673" r:id="rId135"/>
    <p:sldLayoutId id="2147484674" r:id="rId136"/>
    <p:sldLayoutId id="2147484675" r:id="rId137"/>
    <p:sldLayoutId id="2147484676" r:id="rId138"/>
    <p:sldLayoutId id="2147484677" r:id="rId139"/>
    <p:sldLayoutId id="2147484678" r:id="rId140"/>
    <p:sldLayoutId id="2147484679" r:id="rId141"/>
    <p:sldLayoutId id="2147484680" r:id="rId142"/>
    <p:sldLayoutId id="2147484681" r:id="rId143"/>
    <p:sldLayoutId id="2147484682" r:id="rId144"/>
    <p:sldLayoutId id="2147484683" r:id="rId145"/>
    <p:sldLayoutId id="2147484684" r:id="rId146"/>
    <p:sldLayoutId id="2147484685" r:id="rId147"/>
    <p:sldLayoutId id="2147484686" r:id="rId148"/>
    <p:sldLayoutId id="2147484687" r:id="rId149"/>
    <p:sldLayoutId id="2147484688" r:id="rId150"/>
    <p:sldLayoutId id="2147484689" r:id="rId151"/>
    <p:sldLayoutId id="2147484690" r:id="rId152"/>
    <p:sldLayoutId id="2147484691" r:id="rId153"/>
    <p:sldLayoutId id="2147484692" r:id="rId154"/>
    <p:sldLayoutId id="2147484693" r:id="rId155"/>
    <p:sldLayoutId id="2147484694" r:id="rId156"/>
    <p:sldLayoutId id="2147484695" r:id="rId157"/>
    <p:sldLayoutId id="2147484696" r:id="rId158"/>
    <p:sldLayoutId id="2147484697" r:id="rId159"/>
    <p:sldLayoutId id="2147484698" r:id="rId160"/>
    <p:sldLayoutId id="2147484699" r:id="rId161"/>
    <p:sldLayoutId id="2147484700" r:id="rId162"/>
    <p:sldLayoutId id="2147484701" r:id="rId163"/>
    <p:sldLayoutId id="2147484702" r:id="rId164"/>
    <p:sldLayoutId id="2147484703" r:id="rId165"/>
    <p:sldLayoutId id="2147484704" r:id="rId166"/>
    <p:sldLayoutId id="2147484705" r:id="rId167"/>
    <p:sldLayoutId id="2147484706" r:id="rId168"/>
    <p:sldLayoutId id="2147484707" r:id="rId169"/>
    <p:sldLayoutId id="2147484708" r:id="rId170"/>
    <p:sldLayoutId id="2147484709" r:id="rId171"/>
    <p:sldLayoutId id="2147484710" r:id="rId172"/>
    <p:sldLayoutId id="2147484711" r:id="rId173"/>
    <p:sldLayoutId id="2147484712" r:id="rId174"/>
    <p:sldLayoutId id="2147484713" r:id="rId175"/>
    <p:sldLayoutId id="2147484714" r:id="rId176"/>
    <p:sldLayoutId id="2147484715" r:id="rId177"/>
    <p:sldLayoutId id="2147484716" r:id="rId178"/>
    <p:sldLayoutId id="2147484717" r:id="rId179"/>
    <p:sldLayoutId id="2147484718" r:id="rId180"/>
    <p:sldLayoutId id="2147484719" r:id="rId181"/>
    <p:sldLayoutId id="2147484720" r:id="rId182"/>
    <p:sldLayoutId id="2147484721" r:id="rId183"/>
    <p:sldLayoutId id="2147484722" r:id="rId184"/>
    <p:sldLayoutId id="2147484723" r:id="rId185"/>
    <p:sldLayoutId id="2147484724" r:id="rId186"/>
    <p:sldLayoutId id="2147484725" r:id="rId187"/>
    <p:sldLayoutId id="2147484726" r:id="rId188"/>
    <p:sldLayoutId id="2147484727" r:id="rId189"/>
    <p:sldLayoutId id="2147484728" r:id="rId190"/>
    <p:sldLayoutId id="2147484729" r:id="rId191"/>
    <p:sldLayoutId id="2147484730" r:id="rId192"/>
    <p:sldLayoutId id="2147484731" r:id="rId193"/>
    <p:sldLayoutId id="2147484732" r:id="rId194"/>
    <p:sldLayoutId id="2147484733" r:id="rId195"/>
    <p:sldLayoutId id="2147484734" r:id="rId196"/>
    <p:sldLayoutId id="2147484735" r:id="rId197"/>
    <p:sldLayoutId id="2147484736" r:id="rId198"/>
    <p:sldLayoutId id="2147484737" r:id="rId199"/>
    <p:sldLayoutId id="2147484738" r:id="rId200"/>
    <p:sldLayoutId id="2147484739" r:id="rId201"/>
    <p:sldLayoutId id="2147484740" r:id="rId202"/>
    <p:sldLayoutId id="2147484741" r:id="rId203"/>
    <p:sldLayoutId id="2147484742" r:id="rId204"/>
    <p:sldLayoutId id="2147484743" r:id="rId205"/>
    <p:sldLayoutId id="2147484744" r:id="rId206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722586-9AF6-4770-B0DA-B6EC389C3BCD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/>
              <a:t>23/05/2017</a:t>
            </a:fld>
            <a:endParaRPr lang="en-GB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80B56E-1241-4118-93F3-AD53F07A0DAD}" type="slidenum">
              <a:rPr lang="en-GB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9285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24" r:id="rId1"/>
    <p:sldLayoutId id="2147485125" r:id="rId2"/>
    <p:sldLayoutId id="2147485126" r:id="rId3"/>
    <p:sldLayoutId id="2147485127" r:id="rId4"/>
    <p:sldLayoutId id="2147485128" r:id="rId5"/>
    <p:sldLayoutId id="2147485129" r:id="rId6"/>
    <p:sldLayoutId id="2147485130" r:id="rId7"/>
    <p:sldLayoutId id="2147485131" r:id="rId8"/>
    <p:sldLayoutId id="2147485132" r:id="rId9"/>
    <p:sldLayoutId id="2147485133" r:id="rId10"/>
    <p:sldLayoutId id="2147485134" r:id="rId11"/>
    <p:sldLayoutId id="2147484874" r:id="rId12"/>
    <p:sldLayoutId id="2147484875" r:id="rId13"/>
    <p:sldLayoutId id="2147484876" r:id="rId14"/>
    <p:sldLayoutId id="2147484877" r:id="rId15"/>
    <p:sldLayoutId id="2147484878" r:id="rId16"/>
    <p:sldLayoutId id="2147484879" r:id="rId17"/>
    <p:sldLayoutId id="2147484880" r:id="rId18"/>
    <p:sldLayoutId id="2147484881" r:id="rId19"/>
    <p:sldLayoutId id="2147484882" r:id="rId20"/>
    <p:sldLayoutId id="2147484883" r:id="rId21"/>
    <p:sldLayoutId id="2147484884" r:id="rId22"/>
    <p:sldLayoutId id="2147484885" r:id="rId23"/>
    <p:sldLayoutId id="2147484886" r:id="rId24"/>
    <p:sldLayoutId id="2147484887" r:id="rId25"/>
    <p:sldLayoutId id="2147484888" r:id="rId26"/>
    <p:sldLayoutId id="2147484889" r:id="rId27"/>
    <p:sldLayoutId id="2147484890" r:id="rId28"/>
    <p:sldLayoutId id="2147484891" r:id="rId29"/>
    <p:sldLayoutId id="2147484892" r:id="rId30"/>
    <p:sldLayoutId id="2147484893" r:id="rId31"/>
    <p:sldLayoutId id="2147484894" r:id="rId32"/>
    <p:sldLayoutId id="2147484895" r:id="rId33"/>
    <p:sldLayoutId id="2147484896" r:id="rId34"/>
    <p:sldLayoutId id="2147484897" r:id="rId35"/>
    <p:sldLayoutId id="2147484898" r:id="rId36"/>
    <p:sldLayoutId id="2147484899" r:id="rId37"/>
    <p:sldLayoutId id="2147484900" r:id="rId38"/>
    <p:sldLayoutId id="2147484901" r:id="rId39"/>
    <p:sldLayoutId id="2147484902" r:id="rId40"/>
    <p:sldLayoutId id="2147484903" r:id="rId41"/>
    <p:sldLayoutId id="2147484904" r:id="rId42"/>
    <p:sldLayoutId id="2147484905" r:id="rId43"/>
    <p:sldLayoutId id="2147484906" r:id="rId44"/>
    <p:sldLayoutId id="2147484907" r:id="rId45"/>
    <p:sldLayoutId id="2147484908" r:id="rId46"/>
    <p:sldLayoutId id="2147484909" r:id="rId47"/>
    <p:sldLayoutId id="2147484910" r:id="rId48"/>
    <p:sldLayoutId id="2147484911" r:id="rId49"/>
    <p:sldLayoutId id="2147484912" r:id="rId50"/>
    <p:sldLayoutId id="2147484913" r:id="rId51"/>
    <p:sldLayoutId id="2147484914" r:id="rId52"/>
    <p:sldLayoutId id="2147484915" r:id="rId53"/>
    <p:sldLayoutId id="2147484916" r:id="rId54"/>
    <p:sldLayoutId id="2147484917" r:id="rId55"/>
    <p:sldLayoutId id="2147484918" r:id="rId56"/>
    <p:sldLayoutId id="2147484919" r:id="rId57"/>
    <p:sldLayoutId id="2147484920" r:id="rId58"/>
    <p:sldLayoutId id="2147484921" r:id="rId59"/>
    <p:sldLayoutId id="2147484922" r:id="rId60"/>
    <p:sldLayoutId id="2147484923" r:id="rId61"/>
    <p:sldLayoutId id="2147484924" r:id="rId62"/>
    <p:sldLayoutId id="2147484925" r:id="rId63"/>
    <p:sldLayoutId id="2147484926" r:id="rId64"/>
    <p:sldLayoutId id="2147484927" r:id="rId65"/>
    <p:sldLayoutId id="2147484928" r:id="rId66"/>
    <p:sldLayoutId id="2147484929" r:id="rId67"/>
    <p:sldLayoutId id="2147484930" r:id="rId68"/>
    <p:sldLayoutId id="2147484931" r:id="rId69"/>
    <p:sldLayoutId id="2147484932" r:id="rId70"/>
    <p:sldLayoutId id="2147484933" r:id="rId71"/>
    <p:sldLayoutId id="2147484934" r:id="rId72"/>
    <p:sldLayoutId id="2147484935" r:id="rId73"/>
    <p:sldLayoutId id="2147484936" r:id="rId74"/>
    <p:sldLayoutId id="2147484937" r:id="rId75"/>
    <p:sldLayoutId id="2147484938" r:id="rId76"/>
    <p:sldLayoutId id="2147484939" r:id="rId77"/>
    <p:sldLayoutId id="2147484940" r:id="rId78"/>
    <p:sldLayoutId id="2147484941" r:id="rId79"/>
    <p:sldLayoutId id="2147484942" r:id="rId80"/>
    <p:sldLayoutId id="2147484943" r:id="rId81"/>
    <p:sldLayoutId id="2147484944" r:id="rId82"/>
    <p:sldLayoutId id="2147484945" r:id="rId83"/>
    <p:sldLayoutId id="2147484946" r:id="rId84"/>
    <p:sldLayoutId id="2147484947" r:id="rId85"/>
    <p:sldLayoutId id="2147484948" r:id="rId86"/>
    <p:sldLayoutId id="2147484949" r:id="rId87"/>
    <p:sldLayoutId id="2147484950" r:id="rId88"/>
    <p:sldLayoutId id="2147484951" r:id="rId89"/>
    <p:sldLayoutId id="2147484952" r:id="rId90"/>
    <p:sldLayoutId id="2147484953" r:id="rId91"/>
    <p:sldLayoutId id="2147484954" r:id="rId92"/>
    <p:sldLayoutId id="2147484955" r:id="rId93"/>
    <p:sldLayoutId id="2147484956" r:id="rId94"/>
    <p:sldLayoutId id="2147484957" r:id="rId95"/>
    <p:sldLayoutId id="2147484958" r:id="rId96"/>
    <p:sldLayoutId id="2147484959" r:id="rId97"/>
    <p:sldLayoutId id="2147484960" r:id="rId98"/>
    <p:sldLayoutId id="2147484961" r:id="rId99"/>
    <p:sldLayoutId id="2147484962" r:id="rId100"/>
    <p:sldLayoutId id="2147484963" r:id="rId101"/>
    <p:sldLayoutId id="2147484964" r:id="rId102"/>
    <p:sldLayoutId id="2147484965" r:id="rId103"/>
    <p:sldLayoutId id="2147484966" r:id="rId104"/>
    <p:sldLayoutId id="2147484967" r:id="rId105"/>
    <p:sldLayoutId id="2147484968" r:id="rId106"/>
    <p:sldLayoutId id="2147484969" r:id="rId107"/>
    <p:sldLayoutId id="2147484970" r:id="rId108"/>
    <p:sldLayoutId id="2147484971" r:id="rId109"/>
    <p:sldLayoutId id="2147484972" r:id="rId110"/>
    <p:sldLayoutId id="2147484973" r:id="rId111"/>
    <p:sldLayoutId id="2147484974" r:id="rId112"/>
    <p:sldLayoutId id="2147484975" r:id="rId113"/>
    <p:sldLayoutId id="2147484976" r:id="rId114"/>
    <p:sldLayoutId id="2147484977" r:id="rId115"/>
    <p:sldLayoutId id="2147484978" r:id="rId116"/>
    <p:sldLayoutId id="2147484979" r:id="rId117"/>
    <p:sldLayoutId id="2147484980" r:id="rId118"/>
    <p:sldLayoutId id="2147484981" r:id="rId119"/>
    <p:sldLayoutId id="2147484982" r:id="rId120"/>
    <p:sldLayoutId id="2147484983" r:id="rId121"/>
    <p:sldLayoutId id="2147484984" r:id="rId122"/>
    <p:sldLayoutId id="2147484985" r:id="rId123"/>
    <p:sldLayoutId id="2147484986" r:id="rId124"/>
    <p:sldLayoutId id="2147484987" r:id="rId125"/>
    <p:sldLayoutId id="2147484988" r:id="rId126"/>
    <p:sldLayoutId id="2147484989" r:id="rId127"/>
    <p:sldLayoutId id="2147484990" r:id="rId128"/>
    <p:sldLayoutId id="2147484991" r:id="rId129"/>
    <p:sldLayoutId id="2147484992" r:id="rId130"/>
    <p:sldLayoutId id="2147484993" r:id="rId131"/>
    <p:sldLayoutId id="2147484994" r:id="rId132"/>
    <p:sldLayoutId id="2147484995" r:id="rId133"/>
    <p:sldLayoutId id="2147484996" r:id="rId134"/>
    <p:sldLayoutId id="2147484997" r:id="rId135"/>
    <p:sldLayoutId id="2147484998" r:id="rId136"/>
    <p:sldLayoutId id="2147484999" r:id="rId137"/>
    <p:sldLayoutId id="2147485000" r:id="rId138"/>
    <p:sldLayoutId id="2147485001" r:id="rId139"/>
    <p:sldLayoutId id="2147485002" r:id="rId140"/>
    <p:sldLayoutId id="2147485003" r:id="rId141"/>
    <p:sldLayoutId id="2147485004" r:id="rId142"/>
    <p:sldLayoutId id="2147485005" r:id="rId143"/>
    <p:sldLayoutId id="2147485006" r:id="rId144"/>
    <p:sldLayoutId id="2147485007" r:id="rId145"/>
    <p:sldLayoutId id="2147485008" r:id="rId146"/>
    <p:sldLayoutId id="2147485009" r:id="rId147"/>
    <p:sldLayoutId id="2147485010" r:id="rId148"/>
    <p:sldLayoutId id="2147485011" r:id="rId149"/>
    <p:sldLayoutId id="2147485012" r:id="rId150"/>
    <p:sldLayoutId id="2147485013" r:id="rId151"/>
    <p:sldLayoutId id="2147485014" r:id="rId152"/>
    <p:sldLayoutId id="2147485015" r:id="rId153"/>
    <p:sldLayoutId id="2147485016" r:id="rId154"/>
    <p:sldLayoutId id="2147485017" r:id="rId155"/>
    <p:sldLayoutId id="2147485018" r:id="rId156"/>
    <p:sldLayoutId id="2147485019" r:id="rId157"/>
    <p:sldLayoutId id="2147485020" r:id="rId158"/>
    <p:sldLayoutId id="2147485021" r:id="rId159"/>
    <p:sldLayoutId id="2147485022" r:id="rId160"/>
    <p:sldLayoutId id="2147485023" r:id="rId161"/>
    <p:sldLayoutId id="2147485024" r:id="rId162"/>
    <p:sldLayoutId id="2147485025" r:id="rId163"/>
    <p:sldLayoutId id="2147485026" r:id="rId164"/>
    <p:sldLayoutId id="2147485027" r:id="rId165"/>
    <p:sldLayoutId id="2147485028" r:id="rId166"/>
    <p:sldLayoutId id="2147485029" r:id="rId167"/>
    <p:sldLayoutId id="2147485030" r:id="rId168"/>
    <p:sldLayoutId id="2147485031" r:id="rId169"/>
    <p:sldLayoutId id="2147485032" r:id="rId170"/>
    <p:sldLayoutId id="2147485033" r:id="rId171"/>
    <p:sldLayoutId id="2147485034" r:id="rId172"/>
    <p:sldLayoutId id="2147485035" r:id="rId173"/>
    <p:sldLayoutId id="2147485036" r:id="rId174"/>
    <p:sldLayoutId id="2147485037" r:id="rId175"/>
    <p:sldLayoutId id="2147485038" r:id="rId176"/>
    <p:sldLayoutId id="2147485039" r:id="rId177"/>
    <p:sldLayoutId id="2147485040" r:id="rId178"/>
    <p:sldLayoutId id="2147485041" r:id="rId179"/>
    <p:sldLayoutId id="2147485042" r:id="rId180"/>
    <p:sldLayoutId id="2147485043" r:id="rId181"/>
    <p:sldLayoutId id="2147485044" r:id="rId182"/>
    <p:sldLayoutId id="2147485045" r:id="rId183"/>
    <p:sldLayoutId id="2147485046" r:id="rId184"/>
    <p:sldLayoutId id="2147485047" r:id="rId185"/>
    <p:sldLayoutId id="2147485048" r:id="rId186"/>
    <p:sldLayoutId id="2147485049" r:id="rId187"/>
    <p:sldLayoutId id="2147485050" r:id="rId188"/>
    <p:sldLayoutId id="2147485051" r:id="rId189"/>
    <p:sldLayoutId id="2147485052" r:id="rId190"/>
    <p:sldLayoutId id="2147485053" r:id="rId191"/>
    <p:sldLayoutId id="2147485054" r:id="rId192"/>
    <p:sldLayoutId id="2147485055" r:id="rId193"/>
    <p:sldLayoutId id="2147485056" r:id="rId194"/>
    <p:sldLayoutId id="2147485057" r:id="rId195"/>
    <p:sldLayoutId id="2147485058" r:id="rId196"/>
    <p:sldLayoutId id="2147485059" r:id="rId197"/>
    <p:sldLayoutId id="2147485060" r:id="rId198"/>
    <p:sldLayoutId id="2147485061" r:id="rId199"/>
    <p:sldLayoutId id="2147485062" r:id="rId200"/>
    <p:sldLayoutId id="2147485063" r:id="rId201"/>
    <p:sldLayoutId id="2147485064" r:id="rId202"/>
    <p:sldLayoutId id="2147485065" r:id="rId203"/>
    <p:sldLayoutId id="2147485066" r:id="rId204"/>
    <p:sldLayoutId id="2147485067" r:id="rId205"/>
    <p:sldLayoutId id="2147485068" r:id="rId206"/>
    <p:sldLayoutId id="2147485069" r:id="rId207"/>
    <p:sldLayoutId id="2147485070" r:id="rId208"/>
    <p:sldLayoutId id="2147485071" r:id="rId209"/>
    <p:sldLayoutId id="2147485072" r:id="rId210"/>
    <p:sldLayoutId id="2147485073" r:id="rId211"/>
    <p:sldLayoutId id="2147485074" r:id="rId212"/>
    <p:sldLayoutId id="2147485075" r:id="rId213"/>
    <p:sldLayoutId id="2147485076" r:id="rId214"/>
    <p:sldLayoutId id="2147485077" r:id="rId215"/>
    <p:sldLayoutId id="2147485078" r:id="rId216"/>
    <p:sldLayoutId id="2147485079" r:id="rId217"/>
    <p:sldLayoutId id="2147485080" r:id="rId218"/>
    <p:sldLayoutId id="2147485081" r:id="rId219"/>
    <p:sldLayoutId id="2147485082" r:id="rId220"/>
    <p:sldLayoutId id="2147485083" r:id="rId221"/>
    <p:sldLayoutId id="2147485084" r:id="rId222"/>
    <p:sldLayoutId id="2147485085" r:id="rId223"/>
    <p:sldLayoutId id="2147485086" r:id="rId224"/>
    <p:sldLayoutId id="2147485087" r:id="rId225"/>
    <p:sldLayoutId id="2147485088" r:id="rId226"/>
    <p:sldLayoutId id="2147485089" r:id="rId227"/>
    <p:sldLayoutId id="2147485090" r:id="rId228"/>
    <p:sldLayoutId id="2147485091" r:id="rId229"/>
    <p:sldLayoutId id="2147485092" r:id="rId230"/>
    <p:sldLayoutId id="2147485093" r:id="rId231"/>
    <p:sldLayoutId id="2147485094" r:id="rId232"/>
    <p:sldLayoutId id="2147485095" r:id="rId233"/>
    <p:sldLayoutId id="2147485096" r:id="rId234"/>
    <p:sldLayoutId id="2147485097" r:id="rId235"/>
    <p:sldLayoutId id="2147485098" r:id="rId236"/>
    <p:sldLayoutId id="2147485099" r:id="rId237"/>
    <p:sldLayoutId id="2147485100" r:id="rId238"/>
    <p:sldLayoutId id="2147485101" r:id="rId239"/>
    <p:sldLayoutId id="2147485102" r:id="rId240"/>
    <p:sldLayoutId id="2147485103" r:id="rId241"/>
    <p:sldLayoutId id="2147485104" r:id="rId242"/>
    <p:sldLayoutId id="2147485105" r:id="rId243"/>
    <p:sldLayoutId id="2147485106" r:id="rId244"/>
    <p:sldLayoutId id="2147485107" r:id="rId245"/>
    <p:sldLayoutId id="2147485108" r:id="rId246"/>
    <p:sldLayoutId id="2147485109" r:id="rId247"/>
    <p:sldLayoutId id="2147485110" r:id="rId24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6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"/>
            <a:ext cx="9144000" cy="134076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GB" sz="3000" b="1" dirty="0">
                <a:solidFill>
                  <a:prstClr val="black"/>
                </a:solidFill>
              </a:rPr>
              <a:t>IAEA, November 2003 </a:t>
            </a:r>
            <a:br>
              <a:rPr lang="en-GB" sz="3000" b="1" dirty="0">
                <a:solidFill>
                  <a:prstClr val="black"/>
                </a:solidFill>
              </a:rPr>
            </a:br>
            <a:r>
              <a:rPr lang="en-GB" sz="3000" b="1" dirty="0">
                <a:solidFill>
                  <a:prstClr val="black"/>
                </a:solidFill>
              </a:rPr>
              <a:t>Nuclear Structure and Decay Data Evaluators’ Network meeting</a:t>
            </a:r>
            <a:r>
              <a:rPr lang="en-GB" sz="2500" b="1" dirty="0">
                <a:solidFill>
                  <a:prstClr val="black"/>
                </a:solidFill>
              </a:rPr>
              <a:t/>
            </a:r>
            <a:br>
              <a:rPr lang="en-GB" sz="2500" b="1" dirty="0">
                <a:solidFill>
                  <a:prstClr val="black"/>
                </a:solidFill>
              </a:rPr>
            </a:br>
            <a:endParaRPr lang="en-GB" b="1" dirty="0"/>
          </a:p>
        </p:txBody>
      </p:sp>
      <p:pic>
        <p:nvPicPr>
          <p:cNvPr id="8194" name="Picture 2" descr="C:\Users\Owner\Desktop\Vienna2002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9143999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719" y="2060848"/>
            <a:ext cx="938213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589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en-US" sz="4800" b="1" kern="0" dirty="0" smtClean="0">
                <a:solidFill>
                  <a:srgbClr val="2618D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lfaen" pitchFamily="18" charset="0"/>
                <a:ea typeface="+mn-ea"/>
                <a:cs typeface="+mn-cs"/>
              </a:rPr>
              <a:t>Jag</a:t>
            </a:r>
            <a:endParaRPr lang="en-GB" b="1" dirty="0">
              <a:solidFill>
                <a:srgbClr val="FF0000"/>
              </a:solidFill>
              <a:effectLst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4086" y="1196752"/>
            <a:ext cx="9144000" cy="566124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GB" sz="2800" b="1" dirty="0" smtClean="0">
                <a:solidFill>
                  <a:srgbClr val="FF0000"/>
                </a:solidFill>
                <a:latin typeface="+mj-lt"/>
              </a:rPr>
              <a:t>Mass chain evaluator extraordinaire: as of May 2017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2800" b="1" dirty="0" smtClean="0"/>
              <a:t>60(2), 62, 65(2), 66, 67, 69, 70, 82(</a:t>
            </a:r>
            <a:r>
              <a:rPr lang="en-GB" sz="2800" b="1" dirty="0" smtClean="0">
                <a:solidFill>
                  <a:srgbClr val="CC00CC"/>
                </a:solidFill>
              </a:rPr>
              <a:t>2</a:t>
            </a:r>
            <a:r>
              <a:rPr lang="en-GB" sz="2800" b="1" dirty="0" smtClean="0"/>
              <a:t>), 84(2), 94, 99(</a:t>
            </a:r>
            <a:r>
              <a:rPr lang="en-GB" sz="2800" b="1" dirty="0" smtClean="0">
                <a:solidFill>
                  <a:srgbClr val="CC00CC"/>
                </a:solidFill>
              </a:rPr>
              <a:t>2</a:t>
            </a:r>
            <a:r>
              <a:rPr lang="en-GB" sz="2800" b="1" dirty="0" smtClean="0"/>
              <a:t>), 119, 136, 137(2), 138(2), 141(3), 142(2), 143(3), 144(2), 145(2), 146, 150, 157, 158, 159, 160, 161, </a:t>
            </a:r>
            <a:r>
              <a:rPr lang="en-GB" sz="2800" b="1" dirty="0" smtClean="0">
                <a:solidFill>
                  <a:srgbClr val="CC00CC"/>
                </a:solidFill>
              </a:rPr>
              <a:t>173, 174,</a:t>
            </a:r>
            <a:r>
              <a:rPr lang="en-GB" sz="2800" b="1" dirty="0" smtClean="0"/>
              <a:t> 211, 215, 220, 221, 222, 225, 227, 229, 230, 231, 233, 234, 235, 236, 238, 239, 245, 246, 251, 253, 254, </a:t>
            </a:r>
            <a:r>
              <a:rPr lang="en-GB" sz="2800" b="1" dirty="0" smtClean="0">
                <a:solidFill>
                  <a:prstClr val="black"/>
                </a:solidFill>
              </a:rPr>
              <a:t>251</a:t>
            </a:r>
            <a:r>
              <a:rPr lang="en-GB" sz="2800" b="1" dirty="0" smtClean="0">
                <a:solidFill>
                  <a:prstClr val="black"/>
                </a:solidFill>
                <a:latin typeface="Times New Roman"/>
                <a:cs typeface="Times New Roman"/>
              </a:rPr>
              <a:t>→</a:t>
            </a:r>
            <a:r>
              <a:rPr lang="en-GB" sz="2800" b="1" dirty="0" smtClean="0">
                <a:solidFill>
                  <a:prstClr val="black"/>
                </a:solidFill>
              </a:rPr>
              <a:t>259 </a:t>
            </a:r>
            <a:r>
              <a:rPr lang="en-GB" sz="2800" b="1" dirty="0">
                <a:solidFill>
                  <a:prstClr val="black"/>
                </a:solidFill>
              </a:rPr>
              <a:t>(</a:t>
            </a:r>
            <a:r>
              <a:rPr lang="en-GB" sz="2800" b="1" dirty="0" smtClean="0">
                <a:solidFill>
                  <a:prstClr val="black"/>
                </a:solidFill>
              </a:rPr>
              <a:t>odd, 5)</a:t>
            </a:r>
            <a:endParaRPr lang="en-GB" sz="2800" b="1" dirty="0" smtClean="0"/>
          </a:p>
          <a:p>
            <a:pPr marL="0" indent="0" algn="ctr">
              <a:buNone/>
            </a:pPr>
            <a:r>
              <a:rPr lang="en-GB" sz="2800" b="1" dirty="0"/>
              <a:t>a</a:t>
            </a:r>
            <a:r>
              <a:rPr lang="en-GB" sz="2800" b="1" dirty="0" smtClean="0"/>
              <a:t>lso </a:t>
            </a:r>
            <a:r>
              <a:rPr lang="en-GB" sz="2800" b="1" baseline="30000" dirty="0" smtClean="0"/>
              <a:t>99</a:t>
            </a:r>
            <a:r>
              <a:rPr lang="en-GB" sz="2800" b="1" dirty="0" smtClean="0"/>
              <a:t>Tc only, </a:t>
            </a:r>
            <a:r>
              <a:rPr lang="en-GB" sz="2800" b="1" baseline="30000" dirty="0" smtClean="0"/>
              <a:t>137</a:t>
            </a:r>
            <a:r>
              <a:rPr lang="en-GB" sz="2800" b="1" dirty="0" smtClean="0"/>
              <a:t>Ba only, </a:t>
            </a:r>
            <a:r>
              <a:rPr lang="en-GB" sz="2800" b="1" baseline="30000" dirty="0" smtClean="0"/>
              <a:t>143</a:t>
            </a:r>
            <a:r>
              <a:rPr lang="en-GB" sz="2800" b="1" dirty="0" smtClean="0"/>
              <a:t>Nd only, </a:t>
            </a:r>
            <a:r>
              <a:rPr lang="en-GB" sz="2800" b="1" baseline="30000" dirty="0" smtClean="0"/>
              <a:t>141,143</a:t>
            </a:r>
            <a:r>
              <a:rPr lang="en-GB" sz="2800" b="1" dirty="0" smtClean="0"/>
              <a:t>Eu only</a:t>
            </a:r>
          </a:p>
          <a:p>
            <a:pPr marL="0" indent="0">
              <a:buNone/>
            </a:pPr>
            <a:r>
              <a:rPr lang="en-GB" sz="2800" dirty="0" smtClean="0"/>
              <a:t>Table of Isotopes, 7</a:t>
            </a:r>
            <a:r>
              <a:rPr lang="en-GB" sz="2800" baseline="30000" dirty="0" smtClean="0"/>
              <a:t>th</a:t>
            </a:r>
            <a:r>
              <a:rPr lang="en-GB" sz="2800" dirty="0" smtClean="0"/>
              <a:t> edition, John Wiley and Sons Inc.,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2800" dirty="0" smtClean="0"/>
              <a:t>New York (1978);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2800" dirty="0" smtClean="0"/>
              <a:t>US Nuclear Data Services, </a:t>
            </a:r>
            <a:r>
              <a:rPr lang="en-GB" sz="2800" dirty="0" err="1" smtClean="0"/>
              <a:t>log</a:t>
            </a:r>
            <a:r>
              <a:rPr lang="en-GB" sz="2800" i="1" dirty="0" err="1" smtClean="0"/>
              <a:t>ft</a:t>
            </a:r>
            <a:r>
              <a:rPr lang="en-GB" sz="2800" dirty="0" smtClean="0"/>
              <a:t> reviews, ……. </a:t>
            </a:r>
            <a:r>
              <a:rPr lang="en-GB" sz="2800" b="1" dirty="0" smtClean="0"/>
              <a:t>and much more</a:t>
            </a:r>
          </a:p>
          <a:p>
            <a:pPr marL="0" indent="0">
              <a:spcBef>
                <a:spcPts val="0"/>
              </a:spcBef>
              <a:buNone/>
            </a:pPr>
            <a:endParaRPr lang="en-GB" sz="1600" dirty="0" smtClean="0"/>
          </a:p>
          <a:p>
            <a:pPr marL="0" indent="0" algn="ctr">
              <a:spcBef>
                <a:spcPts val="0"/>
              </a:spcBef>
              <a:buNone/>
            </a:pPr>
            <a:r>
              <a:rPr lang="en-GB" sz="2500" b="1" dirty="0" smtClean="0"/>
              <a:t>1973Tu06</a:t>
            </a:r>
            <a:r>
              <a:rPr lang="en-GB" sz="2500" dirty="0" smtClean="0"/>
              <a:t>: </a:t>
            </a:r>
            <a:r>
              <a:rPr lang="en-GB" sz="2500" dirty="0" err="1" smtClean="0"/>
              <a:t>Nucl</a:t>
            </a:r>
            <a:r>
              <a:rPr lang="en-GB" sz="2500" dirty="0" smtClean="0"/>
              <a:t>. Data Sheets </a:t>
            </a:r>
            <a:r>
              <a:rPr lang="en-GB" sz="2500" b="1" dirty="0" smtClean="0"/>
              <a:t>9</a:t>
            </a:r>
            <a:r>
              <a:rPr lang="en-GB" sz="2500" dirty="0" smtClean="0"/>
              <a:t> (1973) 273, first mass chain was 157</a:t>
            </a:r>
          </a:p>
          <a:p>
            <a:pPr marL="0" indent="0">
              <a:buNone/>
            </a:pPr>
            <a:endParaRPr lang="en-GB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5712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9552" y="13905"/>
            <a:ext cx="8229600" cy="1143000"/>
          </a:xfrm>
        </p:spPr>
        <p:txBody>
          <a:bodyPr/>
          <a:lstStyle/>
          <a:p>
            <a:r>
              <a:rPr lang="en-US" sz="4800" b="1" kern="0" dirty="0" smtClean="0">
                <a:solidFill>
                  <a:srgbClr val="2618D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lfaen" pitchFamily="18" charset="0"/>
                <a:ea typeface="+mn-ea"/>
                <a:cs typeface="+mn-cs"/>
              </a:rPr>
              <a:t>Jag</a:t>
            </a:r>
            <a:endParaRPr lang="en-GB" b="1" dirty="0">
              <a:solidFill>
                <a:srgbClr val="FF0000"/>
              </a:solidFill>
              <a:effectLst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4086" y="1340768"/>
            <a:ext cx="9144000" cy="551723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GB" sz="2800" b="1" dirty="0" smtClean="0">
                <a:solidFill>
                  <a:srgbClr val="FF0000"/>
                </a:solidFill>
                <a:latin typeface="+mj-lt"/>
              </a:rPr>
              <a:t>Mass chain evaluator extraordinaire</a:t>
            </a:r>
          </a:p>
          <a:p>
            <a:pPr marL="0" indent="0">
              <a:spcBef>
                <a:spcPts val="0"/>
              </a:spcBef>
              <a:buNone/>
            </a:pPr>
            <a:endParaRPr lang="en-GB" sz="2800" b="1" dirty="0" smtClean="0">
              <a:latin typeface="+mj-lt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2800" b="1" dirty="0" err="1" smtClean="0">
                <a:latin typeface="+mj-lt"/>
              </a:rPr>
              <a:t>Balraj</a:t>
            </a:r>
            <a:r>
              <a:rPr lang="en-GB" sz="2800" b="1" dirty="0" smtClean="0">
                <a:latin typeface="+mj-lt"/>
              </a:rPr>
              <a:t> Singh, </a:t>
            </a:r>
            <a:r>
              <a:rPr lang="en-GB" sz="2800" b="1" dirty="0" err="1" smtClean="0">
                <a:latin typeface="+mj-lt"/>
              </a:rPr>
              <a:t>Abriola</a:t>
            </a:r>
            <a:r>
              <a:rPr lang="en-GB" sz="2800" b="1" dirty="0" smtClean="0">
                <a:latin typeface="+mj-lt"/>
              </a:rPr>
              <a:t>, </a:t>
            </a:r>
            <a:r>
              <a:rPr lang="en-GB" sz="2800" b="1" dirty="0" err="1" smtClean="0">
                <a:latin typeface="+mj-lt"/>
              </a:rPr>
              <a:t>Baglin</a:t>
            </a:r>
            <a:r>
              <a:rPr lang="en-GB" sz="2800" b="1" dirty="0" smtClean="0">
                <a:latin typeface="+mj-lt"/>
              </a:rPr>
              <a:t>, </a:t>
            </a:r>
            <a:r>
              <a:rPr lang="en-GB" sz="2800" b="1" dirty="0" err="1" smtClean="0">
                <a:latin typeface="+mj-lt"/>
              </a:rPr>
              <a:t>Basu</a:t>
            </a:r>
            <a:r>
              <a:rPr lang="en-GB" sz="2800" b="1" dirty="0" smtClean="0">
                <a:latin typeface="+mj-lt"/>
              </a:rPr>
              <a:t>, Bhagwat, Bhat, </a:t>
            </a:r>
            <a:r>
              <a:rPr lang="en-GB" sz="2800" b="1" dirty="0" err="1" smtClean="0">
                <a:latin typeface="+mj-lt"/>
              </a:rPr>
              <a:t>Bostan</a:t>
            </a:r>
            <a:r>
              <a:rPr lang="en-GB" sz="2800" b="1" dirty="0" smtClean="0">
                <a:latin typeface="+mj-lt"/>
              </a:rPr>
              <a:t>, Browne, </a:t>
            </a:r>
            <a:r>
              <a:rPr lang="en-GB" sz="2800" b="1" dirty="0" err="1" smtClean="0">
                <a:latin typeface="+mj-lt"/>
              </a:rPr>
              <a:t>Dimitriou</a:t>
            </a:r>
            <a:r>
              <a:rPr lang="en-GB" sz="2800" b="1" dirty="0" smtClean="0">
                <a:latin typeface="+mj-lt"/>
              </a:rPr>
              <a:t>, der </a:t>
            </a:r>
            <a:r>
              <a:rPr lang="en-GB" sz="2800" b="1" dirty="0" err="1" smtClean="0">
                <a:latin typeface="+mj-lt"/>
              </a:rPr>
              <a:t>Mateosian</a:t>
            </a:r>
            <a:r>
              <a:rPr lang="en-GB" sz="2800" b="1" dirty="0" smtClean="0">
                <a:latin typeface="+mj-lt"/>
              </a:rPr>
              <a:t>, </a:t>
            </a:r>
            <a:r>
              <a:rPr lang="en-GB" sz="2800" b="1" dirty="0" err="1" smtClean="0">
                <a:latin typeface="+mj-lt"/>
              </a:rPr>
              <a:t>Erturk</a:t>
            </a:r>
            <a:r>
              <a:rPr lang="en-GB" sz="2800" b="1" dirty="0" smtClean="0">
                <a:latin typeface="+mj-lt"/>
              </a:rPr>
              <a:t>, </a:t>
            </a:r>
            <a:r>
              <a:rPr lang="en-GB" sz="2800" b="1" dirty="0" err="1" smtClean="0">
                <a:latin typeface="+mj-lt"/>
              </a:rPr>
              <a:t>Fadil</a:t>
            </a:r>
            <a:r>
              <a:rPr lang="en-GB" sz="2800" b="1" dirty="0" smtClean="0">
                <a:latin typeface="+mj-lt"/>
              </a:rPr>
              <a:t>, Galan, Huang, </a:t>
            </a:r>
            <a:r>
              <a:rPr lang="en-GB" sz="2800" b="1" dirty="0" err="1" smtClean="0">
                <a:latin typeface="+mj-lt"/>
              </a:rPr>
              <a:t>Huo</a:t>
            </a:r>
            <a:r>
              <a:rPr lang="en-GB" sz="2800" b="1" dirty="0" smtClean="0">
                <a:latin typeface="+mj-lt"/>
              </a:rPr>
              <a:t>, Jain, Johnson, </a:t>
            </a:r>
            <a:r>
              <a:rPr lang="en-GB" sz="2800" b="1" dirty="0" err="1" smtClean="0">
                <a:latin typeface="+mj-lt"/>
              </a:rPr>
              <a:t>Juutinen</a:t>
            </a:r>
            <a:r>
              <a:rPr lang="en-GB" sz="2800" b="1" dirty="0" smtClean="0">
                <a:latin typeface="+mj-lt"/>
              </a:rPr>
              <a:t>, </a:t>
            </a:r>
            <a:r>
              <a:rPr lang="en-GB" sz="2800" b="1" dirty="0" err="1" smtClean="0">
                <a:latin typeface="+mj-lt"/>
              </a:rPr>
              <a:t>Kibedi</a:t>
            </a:r>
            <a:r>
              <a:rPr lang="en-GB" sz="2800" b="1" dirty="0" smtClean="0">
                <a:latin typeface="+mj-lt"/>
              </a:rPr>
              <a:t>, </a:t>
            </a:r>
            <a:r>
              <a:rPr lang="en-GB" sz="2800" b="1" dirty="0" err="1" smtClean="0">
                <a:latin typeface="+mj-lt"/>
              </a:rPr>
              <a:t>Kondev</a:t>
            </a:r>
            <a:r>
              <a:rPr lang="en-GB" sz="2800" b="1" dirty="0" smtClean="0">
                <a:latin typeface="+mj-lt"/>
              </a:rPr>
              <a:t>, Kumar, Luca, </a:t>
            </a:r>
            <a:r>
              <a:rPr lang="en-GB" sz="2800" b="1" dirty="0" err="1" smtClean="0">
                <a:latin typeface="+mj-lt"/>
              </a:rPr>
              <a:t>McCutchan</a:t>
            </a:r>
            <a:r>
              <a:rPr lang="en-GB" sz="2800" b="1" dirty="0" smtClean="0">
                <a:latin typeface="+mj-lt"/>
              </a:rPr>
              <a:t>, Mukherjee, </a:t>
            </a:r>
            <a:r>
              <a:rPr lang="en-GB" sz="2800" b="1" dirty="0" err="1" smtClean="0">
                <a:latin typeface="+mj-lt"/>
              </a:rPr>
              <a:t>Negret</a:t>
            </a:r>
            <a:r>
              <a:rPr lang="en-GB" sz="2800" b="1" dirty="0" smtClean="0">
                <a:latin typeface="+mj-lt"/>
              </a:rPr>
              <a:t>, Nica, Nichols, </a:t>
            </a:r>
            <a:r>
              <a:rPr lang="en-GB" sz="2800" b="1" dirty="0" err="1" smtClean="0">
                <a:latin typeface="+mj-lt"/>
              </a:rPr>
              <a:t>Peker</a:t>
            </a:r>
            <a:r>
              <a:rPr lang="en-GB" sz="2800" b="1" dirty="0" smtClean="0">
                <a:latin typeface="+mj-lt"/>
              </a:rPr>
              <a:t>, Pfeiffer, </a:t>
            </a:r>
            <a:r>
              <a:rPr lang="en-GB" sz="2800" b="1" dirty="0" err="1" smtClean="0">
                <a:latin typeface="+mj-lt"/>
              </a:rPr>
              <a:t>Raut</a:t>
            </a:r>
            <a:r>
              <a:rPr lang="en-GB" sz="2800" b="1" dirty="0" smtClean="0">
                <a:latin typeface="+mj-lt"/>
              </a:rPr>
              <a:t>, Reed, S. Singh, </a:t>
            </a:r>
            <a:r>
              <a:rPr lang="en-GB" sz="2800" b="1" dirty="0" err="1" smtClean="0">
                <a:latin typeface="+mj-lt"/>
              </a:rPr>
              <a:t>Sonzogni</a:t>
            </a:r>
            <a:r>
              <a:rPr lang="en-GB" sz="2800" b="1" dirty="0" smtClean="0">
                <a:latin typeface="+mj-lt"/>
              </a:rPr>
              <a:t>, </a:t>
            </a:r>
            <a:r>
              <a:rPr lang="en-GB" sz="2800" b="1" dirty="0" err="1" smtClean="0">
                <a:latin typeface="+mj-lt"/>
              </a:rPr>
              <a:t>Symochko</a:t>
            </a:r>
            <a:r>
              <a:rPr lang="en-GB" sz="2800" b="1" dirty="0" smtClean="0">
                <a:latin typeface="+mj-lt"/>
              </a:rPr>
              <a:t>, Thompson, </a:t>
            </a:r>
            <a:r>
              <a:rPr lang="en-GB" sz="2800" b="1" dirty="0" err="1" smtClean="0">
                <a:latin typeface="+mj-lt"/>
              </a:rPr>
              <a:t>Timar</a:t>
            </a:r>
            <a:r>
              <a:rPr lang="en-GB" sz="2800" b="1" dirty="0" smtClean="0">
                <a:latin typeface="+mj-lt"/>
              </a:rPr>
              <a:t>, </a:t>
            </a:r>
            <a:r>
              <a:rPr lang="en-GB" sz="2800" b="1" dirty="0" err="1" smtClean="0">
                <a:latin typeface="+mj-lt"/>
              </a:rPr>
              <a:t>Venkova</a:t>
            </a:r>
            <a:r>
              <a:rPr lang="en-GB" sz="2800" b="1" dirty="0" smtClean="0">
                <a:latin typeface="+mj-lt"/>
              </a:rPr>
              <a:t>, Ward, Winchell, Zuber </a:t>
            </a:r>
            <a:endParaRPr lang="en-GB" sz="2800" dirty="0" smtClean="0">
              <a:latin typeface="+mj-lt"/>
            </a:endParaRPr>
          </a:p>
          <a:p>
            <a:pPr marL="0" indent="0">
              <a:buNone/>
            </a:pPr>
            <a:endParaRPr lang="en-GB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1377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 bwMode="auto">
          <a:xfrm>
            <a:off x="4283968" y="332656"/>
            <a:ext cx="4825009" cy="6047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66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n-GB" sz="2800" kern="0" dirty="0" smtClean="0"/>
              <a:t>PANDORA: file checker</a:t>
            </a:r>
          </a:p>
          <a:p>
            <a:r>
              <a:rPr lang="en-GB" sz="2800" kern="0" dirty="0"/>
              <a:t>a</a:t>
            </a:r>
            <a:r>
              <a:rPr lang="en-GB" sz="2800" kern="0" dirty="0" smtClean="0"/>
              <a:t>nd editor</a:t>
            </a:r>
          </a:p>
          <a:p>
            <a:endParaRPr lang="en-GB" sz="2800" kern="0" dirty="0"/>
          </a:p>
          <a:p>
            <a:endParaRPr lang="en-GB" sz="2800" kern="0" dirty="0" smtClean="0"/>
          </a:p>
          <a:p>
            <a:r>
              <a:rPr lang="en-GB" sz="2800" kern="0" dirty="0"/>
              <a:t>j</a:t>
            </a:r>
            <a:r>
              <a:rPr lang="en-GB" sz="2800" kern="0" dirty="0" smtClean="0"/>
              <a:t>ewellery shop?</a:t>
            </a:r>
          </a:p>
          <a:p>
            <a:endParaRPr lang="en-GB" sz="2800" kern="0" dirty="0" smtClean="0"/>
          </a:p>
          <a:p>
            <a:endParaRPr lang="en-GB" sz="2800" kern="0" dirty="0"/>
          </a:p>
          <a:p>
            <a:r>
              <a:rPr lang="en-GB" sz="2800" kern="0" dirty="0"/>
              <a:t>l</a:t>
            </a:r>
            <a:r>
              <a:rPr lang="en-GB" sz="2800" kern="0" dirty="0" smtClean="0"/>
              <a:t>eader of the band</a:t>
            </a:r>
          </a:p>
          <a:p>
            <a:endParaRPr lang="en-GB" sz="2800" kern="0" dirty="0" smtClean="0"/>
          </a:p>
          <a:p>
            <a:endParaRPr lang="en-GB" sz="2800" kern="0" dirty="0"/>
          </a:p>
          <a:p>
            <a:endParaRPr lang="en-GB" sz="1800" kern="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28396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556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en-US" sz="4800" b="1" kern="0" dirty="0" err="1" smtClean="0">
                <a:solidFill>
                  <a:srgbClr val="2618D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lfaen" pitchFamily="18" charset="0"/>
                <a:ea typeface="+mn-ea"/>
                <a:cs typeface="+mn-cs"/>
              </a:rPr>
              <a:t>Balraj</a:t>
            </a:r>
            <a:endParaRPr lang="en-GB" b="1" dirty="0">
              <a:solidFill>
                <a:srgbClr val="FF0000"/>
              </a:solidFill>
              <a:effectLst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908720"/>
            <a:ext cx="9144000" cy="580526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GB" sz="2800" b="1" dirty="0" smtClean="0">
                <a:solidFill>
                  <a:srgbClr val="FF0000"/>
                </a:solidFill>
                <a:latin typeface="+mj-lt"/>
              </a:rPr>
              <a:t>Mass chain evaluator extraordinaire: as of May 2017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2800" b="1" dirty="0" smtClean="0">
                <a:solidFill>
                  <a:prstClr val="black"/>
                </a:solidFill>
              </a:rPr>
              <a:t>1, 31, 32, 33, 34, 35, 36, 37, 38, 39, 40, 41, 42(2), 43(2), 44(2), 50, </a:t>
            </a:r>
            <a:r>
              <a:rPr lang="en-GB" sz="2800" b="1" dirty="0" smtClean="0">
                <a:solidFill>
                  <a:srgbClr val="CC00CC"/>
                </a:solidFill>
              </a:rPr>
              <a:t>57,</a:t>
            </a:r>
            <a:r>
              <a:rPr lang="en-GB" sz="2800" b="1" dirty="0" smtClean="0">
                <a:solidFill>
                  <a:prstClr val="black"/>
                </a:solidFill>
              </a:rPr>
              <a:t> 58, 61, 62(2), 64(3), 71, 73(</a:t>
            </a:r>
            <a:r>
              <a:rPr lang="en-GB" sz="2800" b="1" dirty="0" smtClean="0">
                <a:solidFill>
                  <a:srgbClr val="CC00CC"/>
                </a:solidFill>
              </a:rPr>
              <a:t>2</a:t>
            </a:r>
            <a:r>
              <a:rPr lang="en-GB" sz="2800" b="1" dirty="0" smtClean="0">
                <a:solidFill>
                  <a:prstClr val="black"/>
                </a:solidFill>
              </a:rPr>
              <a:t>), 74(2), 75(2), 76(</a:t>
            </a:r>
            <a:r>
              <a:rPr lang="en-GB" sz="2800" b="1" dirty="0" smtClean="0">
                <a:solidFill>
                  <a:srgbClr val="CC00CC"/>
                </a:solidFill>
              </a:rPr>
              <a:t>3</a:t>
            </a:r>
            <a:r>
              <a:rPr lang="en-GB" sz="2800" b="1" dirty="0" smtClean="0">
                <a:solidFill>
                  <a:prstClr val="black"/>
                </a:solidFill>
              </a:rPr>
              <a:t>), 77(4), 78(2), 79(4), 80(3), 84, 85, 86(2), 89(2), 98(</a:t>
            </a:r>
            <a:r>
              <a:rPr lang="en-GB" sz="2800" b="1" dirty="0" smtClean="0">
                <a:solidFill>
                  <a:srgbClr val="CC00CC"/>
                </a:solidFill>
              </a:rPr>
              <a:t>4</a:t>
            </a:r>
            <a:r>
              <a:rPr lang="en-GB" sz="2800" b="1" dirty="0" smtClean="0">
                <a:solidFill>
                  <a:prstClr val="black"/>
                </a:solidFill>
              </a:rPr>
              <a:t>), 99, 100(3), 129, 130(</a:t>
            </a:r>
            <a:r>
              <a:rPr lang="en-GB" sz="2800" b="1" dirty="0" smtClean="0">
                <a:solidFill>
                  <a:srgbClr val="CC00CC"/>
                </a:solidFill>
              </a:rPr>
              <a:t>2</a:t>
            </a:r>
            <a:r>
              <a:rPr lang="en-GB" sz="2800" b="1" dirty="0" smtClean="0">
                <a:solidFill>
                  <a:prstClr val="black"/>
                </a:solidFill>
              </a:rPr>
              <a:t>), 132, 135(2), 139, 149(3), 151(3), 163(2), 164(</a:t>
            </a:r>
            <a:r>
              <a:rPr lang="en-GB" sz="2800" b="1" dirty="0" smtClean="0">
                <a:solidFill>
                  <a:srgbClr val="CC00CC"/>
                </a:solidFill>
              </a:rPr>
              <a:t>2</a:t>
            </a:r>
            <a:r>
              <a:rPr lang="en-GB" sz="2800" b="1" dirty="0" smtClean="0">
                <a:solidFill>
                  <a:prstClr val="black"/>
                </a:solidFill>
              </a:rPr>
              <a:t>), 165(</a:t>
            </a:r>
            <a:r>
              <a:rPr lang="en-GB" sz="2800" b="1" dirty="0" smtClean="0">
                <a:solidFill>
                  <a:srgbClr val="CC00CC"/>
                </a:solidFill>
              </a:rPr>
              <a:t>2</a:t>
            </a:r>
            <a:r>
              <a:rPr lang="en-GB" sz="2800" b="1" dirty="0" smtClean="0">
                <a:solidFill>
                  <a:prstClr val="black"/>
                </a:solidFill>
              </a:rPr>
              <a:t>), 172(</a:t>
            </a:r>
            <a:r>
              <a:rPr lang="en-GB" sz="2800" b="1" dirty="0" smtClean="0">
                <a:solidFill>
                  <a:srgbClr val="CC00CC"/>
                </a:solidFill>
              </a:rPr>
              <a:t>2</a:t>
            </a:r>
            <a:r>
              <a:rPr lang="en-GB" sz="2800" b="1" dirty="0" smtClean="0">
                <a:solidFill>
                  <a:prstClr val="black"/>
                </a:solidFill>
              </a:rPr>
              <a:t>), 182(3), 188(3), </a:t>
            </a:r>
            <a:r>
              <a:rPr lang="en-GB" sz="2800" b="1" dirty="0" smtClean="0">
                <a:solidFill>
                  <a:srgbClr val="CC00CC"/>
                </a:solidFill>
              </a:rPr>
              <a:t>189,</a:t>
            </a:r>
            <a:r>
              <a:rPr lang="en-GB" sz="2800" b="1" dirty="0" smtClean="0">
                <a:solidFill>
                  <a:prstClr val="black"/>
                </a:solidFill>
              </a:rPr>
              <a:t> 190(</a:t>
            </a:r>
            <a:r>
              <a:rPr lang="en-GB" sz="2800" b="1" dirty="0" smtClean="0">
                <a:solidFill>
                  <a:srgbClr val="CC00CC"/>
                </a:solidFill>
              </a:rPr>
              <a:t>3</a:t>
            </a:r>
            <a:r>
              <a:rPr lang="en-GB" sz="2800" b="1" dirty="0" smtClean="0">
                <a:solidFill>
                  <a:prstClr val="black"/>
                </a:solidFill>
              </a:rPr>
              <a:t>), 194(3), 199, 211, 215, </a:t>
            </a:r>
            <a:r>
              <a:rPr lang="en-GB" sz="2800" b="1" dirty="0" smtClean="0">
                <a:solidFill>
                  <a:srgbClr val="CC00CC"/>
                </a:solidFill>
              </a:rPr>
              <a:t>217, </a:t>
            </a:r>
            <a:r>
              <a:rPr lang="en-GB" sz="2800" b="1" dirty="0" smtClean="0">
                <a:solidFill>
                  <a:prstClr val="black"/>
                </a:solidFill>
              </a:rPr>
              <a:t>218(</a:t>
            </a:r>
            <a:r>
              <a:rPr lang="en-GB" sz="2800" b="1" dirty="0" smtClean="0">
                <a:solidFill>
                  <a:srgbClr val="CC00CC"/>
                </a:solidFill>
              </a:rPr>
              <a:t>2</a:t>
            </a:r>
            <a:r>
              <a:rPr lang="en-GB" sz="2800" b="1" dirty="0" smtClean="0">
                <a:solidFill>
                  <a:prstClr val="black"/>
                </a:solidFill>
              </a:rPr>
              <a:t>), 224, 227, 233, 240(2), </a:t>
            </a:r>
            <a:r>
              <a:rPr lang="en-GB" sz="2800" b="1" dirty="0" smtClean="0">
                <a:solidFill>
                  <a:srgbClr val="CC00CC"/>
                </a:solidFill>
              </a:rPr>
              <a:t>254, 256, 258, 266</a:t>
            </a:r>
            <a:r>
              <a:rPr lang="en-GB" sz="2800" b="1" dirty="0" smtClean="0">
                <a:solidFill>
                  <a:srgbClr val="CC00CC"/>
                </a:solidFill>
                <a:latin typeface="Times New Roman"/>
                <a:cs typeface="Times New Roman"/>
              </a:rPr>
              <a:t>→</a:t>
            </a:r>
            <a:endParaRPr lang="en-GB" sz="2800" b="1" dirty="0" smtClean="0">
              <a:solidFill>
                <a:srgbClr val="CC00CC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GB" sz="2800" b="1" baseline="30000" dirty="0" smtClean="0"/>
              <a:t>58</a:t>
            </a:r>
            <a:r>
              <a:rPr lang="en-GB" sz="2800" b="1" dirty="0" smtClean="0"/>
              <a:t>Cu only, </a:t>
            </a:r>
            <a:r>
              <a:rPr lang="en-GB" sz="2800" b="1" baseline="30000" dirty="0" smtClean="0"/>
              <a:t>62</a:t>
            </a:r>
            <a:r>
              <a:rPr lang="en-GB" sz="2800" b="1" dirty="0"/>
              <a:t>G</a:t>
            </a:r>
            <a:r>
              <a:rPr lang="en-GB" sz="2800" b="1" dirty="0" smtClean="0"/>
              <a:t>a only, </a:t>
            </a:r>
            <a:r>
              <a:rPr lang="en-GB" sz="2800" b="1" baseline="30000" dirty="0" smtClean="0"/>
              <a:t>99</a:t>
            </a:r>
            <a:r>
              <a:rPr lang="en-GB" sz="2800" b="1" dirty="0" smtClean="0"/>
              <a:t>Tc only, </a:t>
            </a:r>
            <a:r>
              <a:rPr lang="en-GB" sz="2800" b="1" baseline="30000" dirty="0" smtClean="0"/>
              <a:t>143</a:t>
            </a:r>
            <a:r>
              <a:rPr lang="en-GB" sz="2800" b="1" dirty="0" smtClean="0"/>
              <a:t>Tb only, </a:t>
            </a:r>
            <a:r>
              <a:rPr lang="en-GB" sz="2800" b="1" baseline="30000" dirty="0" smtClean="0"/>
              <a:t>143,152</a:t>
            </a:r>
            <a:r>
              <a:rPr lang="en-GB" sz="2800" b="1" dirty="0" smtClean="0"/>
              <a:t>Dy only,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GB" sz="2800" b="1" baseline="30000" dirty="0" smtClean="0"/>
              <a:t>165</a:t>
            </a:r>
            <a:r>
              <a:rPr lang="en-GB" sz="2800" b="1" dirty="0" smtClean="0"/>
              <a:t>Lu only, </a:t>
            </a:r>
            <a:r>
              <a:rPr lang="en-GB" sz="2800" b="1" baseline="30000" dirty="0" smtClean="0"/>
              <a:t>165,</a:t>
            </a:r>
            <a:r>
              <a:rPr lang="en-GB" sz="2800" b="1" baseline="30000" dirty="0" smtClean="0">
                <a:solidFill>
                  <a:srgbClr val="CC00CC"/>
                </a:solidFill>
              </a:rPr>
              <a:t>195</a:t>
            </a:r>
            <a:r>
              <a:rPr lang="en-GB" sz="2800" b="1" dirty="0" smtClean="0"/>
              <a:t>W only, </a:t>
            </a:r>
            <a:r>
              <a:rPr lang="en-GB" sz="2800" b="1" baseline="30000" dirty="0" smtClean="0"/>
              <a:t>199</a:t>
            </a:r>
            <a:r>
              <a:rPr lang="en-GB" sz="2800" b="1" dirty="0" smtClean="0"/>
              <a:t>Pb only; </a:t>
            </a:r>
            <a:r>
              <a:rPr lang="en-GB" sz="2800" b="1" dirty="0" smtClean="0">
                <a:solidFill>
                  <a:srgbClr val="CC00CC"/>
                </a:solidFill>
              </a:rPr>
              <a:t>selected 132, 135</a:t>
            </a:r>
          </a:p>
          <a:p>
            <a:pPr marL="0" indent="0">
              <a:buNone/>
            </a:pPr>
            <a:r>
              <a:rPr lang="en-GB" sz="2800" dirty="0" smtClean="0"/>
              <a:t>XUNDL, </a:t>
            </a:r>
            <a:r>
              <a:rPr lang="en-GB" sz="2800" dirty="0">
                <a:solidFill>
                  <a:prstClr val="black"/>
                </a:solidFill>
              </a:rPr>
              <a:t>B(E2) values, </a:t>
            </a:r>
            <a:r>
              <a:rPr lang="el-GR" sz="2800" dirty="0">
                <a:solidFill>
                  <a:prstClr val="black"/>
                </a:solidFill>
                <a:latin typeface="Times New Roman"/>
                <a:cs typeface="Times New Roman"/>
              </a:rPr>
              <a:t>β</a:t>
            </a:r>
            <a:r>
              <a:rPr lang="el-GR" sz="2800" baseline="30000" dirty="0">
                <a:solidFill>
                  <a:prstClr val="black"/>
                </a:solidFill>
                <a:latin typeface="Times New Roman"/>
                <a:cs typeface="Times New Roman"/>
              </a:rPr>
              <a:t>‒</a:t>
            </a:r>
            <a:r>
              <a:rPr lang="en-GB" sz="2800" dirty="0">
                <a:solidFill>
                  <a:prstClr val="black"/>
                </a:solidFill>
                <a:latin typeface="Times New Roman"/>
                <a:cs typeface="Times New Roman"/>
              </a:rPr>
              <a:t> delayed-neutron emissions, </a:t>
            </a:r>
            <a:r>
              <a:rPr lang="en-GB" sz="2800" dirty="0" smtClean="0"/>
              <a:t>E2 transition probabilities, </a:t>
            </a:r>
            <a:r>
              <a:rPr lang="en-GB" sz="2800" dirty="0" smtClean="0">
                <a:latin typeface="Times New Roman"/>
                <a:cs typeface="Times New Roman"/>
              </a:rPr>
              <a:t>data averaging, </a:t>
            </a:r>
            <a:r>
              <a:rPr lang="en-GB" sz="2800" dirty="0" smtClean="0"/>
              <a:t>……… </a:t>
            </a:r>
            <a:r>
              <a:rPr lang="en-GB" sz="2800" b="1" dirty="0" smtClean="0"/>
              <a:t>and much more</a:t>
            </a:r>
          </a:p>
          <a:p>
            <a:pPr marL="0" indent="0">
              <a:spcBef>
                <a:spcPts val="0"/>
              </a:spcBef>
              <a:buNone/>
            </a:pPr>
            <a:endParaRPr lang="en-GB" sz="1400" dirty="0" smtClean="0"/>
          </a:p>
          <a:p>
            <a:pPr marL="0" indent="0" algn="ctr">
              <a:spcBef>
                <a:spcPts val="0"/>
              </a:spcBef>
              <a:buNone/>
            </a:pPr>
            <a:r>
              <a:rPr lang="en-GB" sz="2500" b="1" dirty="0" smtClean="0"/>
              <a:t>1980Si05</a:t>
            </a:r>
            <a:r>
              <a:rPr lang="en-GB" sz="2500" dirty="0" smtClean="0"/>
              <a:t>: </a:t>
            </a:r>
            <a:r>
              <a:rPr lang="en-GB" sz="2500" dirty="0" err="1" smtClean="0"/>
              <a:t>Nucl</a:t>
            </a:r>
            <a:r>
              <a:rPr lang="en-GB" sz="2500" dirty="0" smtClean="0"/>
              <a:t>. Data Sheets </a:t>
            </a:r>
            <a:r>
              <a:rPr lang="en-GB" sz="2500" b="1" dirty="0" smtClean="0"/>
              <a:t>29</a:t>
            </a:r>
            <a:r>
              <a:rPr lang="en-GB" sz="2500" dirty="0" smtClean="0"/>
              <a:t> (1980) 75, first mass chain was 77</a:t>
            </a:r>
          </a:p>
          <a:p>
            <a:pPr marL="0" indent="0">
              <a:buNone/>
            </a:pPr>
            <a:endParaRPr lang="en-GB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99467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44" y="27856"/>
            <a:ext cx="8229600" cy="1143000"/>
          </a:xfrm>
        </p:spPr>
        <p:txBody>
          <a:bodyPr/>
          <a:lstStyle/>
          <a:p>
            <a:r>
              <a:rPr lang="en-US" sz="4800" b="1" kern="0" dirty="0" err="1" smtClean="0">
                <a:solidFill>
                  <a:srgbClr val="2618D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lfaen" pitchFamily="18" charset="0"/>
                <a:ea typeface="+mn-ea"/>
                <a:cs typeface="+mn-cs"/>
              </a:rPr>
              <a:t>Balraj</a:t>
            </a:r>
            <a:endParaRPr lang="en-GB" b="1" dirty="0">
              <a:solidFill>
                <a:srgbClr val="FF0000"/>
              </a:solidFill>
              <a:effectLst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4086" y="1340768"/>
            <a:ext cx="9144000" cy="551723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GB" sz="2800" b="1" dirty="0" smtClean="0">
                <a:solidFill>
                  <a:srgbClr val="FF0000"/>
                </a:solidFill>
                <a:latin typeface="+mj-lt"/>
              </a:rPr>
              <a:t>Mass chain evaluator extraordinaire</a:t>
            </a:r>
          </a:p>
          <a:p>
            <a:pPr marL="0" indent="0">
              <a:spcBef>
                <a:spcPts val="0"/>
              </a:spcBef>
              <a:buNone/>
            </a:pPr>
            <a:endParaRPr lang="en-GB" sz="2800" b="1" dirty="0" smtClean="0">
              <a:latin typeface="+mj-lt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2800" b="1" dirty="0">
                <a:latin typeface="+mj-lt"/>
              </a:rPr>
              <a:t>J</a:t>
            </a:r>
            <a:r>
              <a:rPr lang="en-GB" sz="2800" b="1" dirty="0" smtClean="0">
                <a:latin typeface="+mj-lt"/>
              </a:rPr>
              <a:t>ag </a:t>
            </a:r>
            <a:r>
              <a:rPr lang="en-GB" sz="2800" b="1" dirty="0" err="1" smtClean="0">
                <a:latin typeface="+mj-lt"/>
              </a:rPr>
              <a:t>Tuli</a:t>
            </a:r>
            <a:r>
              <a:rPr lang="en-GB" sz="2800" b="1" dirty="0" smtClean="0">
                <a:latin typeface="+mj-lt"/>
              </a:rPr>
              <a:t>, </a:t>
            </a:r>
            <a:r>
              <a:rPr lang="en-GB" sz="2800" b="1" dirty="0" err="1" smtClean="0">
                <a:latin typeface="+mj-lt"/>
              </a:rPr>
              <a:t>Abriola</a:t>
            </a:r>
            <a:r>
              <a:rPr lang="en-GB" sz="2800" b="1" dirty="0" smtClean="0">
                <a:latin typeface="+mj-lt"/>
              </a:rPr>
              <a:t>, </a:t>
            </a:r>
            <a:r>
              <a:rPr lang="en-GB" sz="2800" b="1" dirty="0" err="1" smtClean="0">
                <a:latin typeface="+mj-lt"/>
              </a:rPr>
              <a:t>Abusaleem</a:t>
            </a:r>
            <a:r>
              <a:rPr lang="en-GB" sz="2800" b="1" dirty="0" smtClean="0">
                <a:latin typeface="+mj-lt"/>
              </a:rPr>
              <a:t>, </a:t>
            </a:r>
            <a:r>
              <a:rPr lang="en-GB" sz="2800" b="1" dirty="0" err="1" smtClean="0">
                <a:latin typeface="+mj-lt"/>
              </a:rPr>
              <a:t>Baglin</a:t>
            </a:r>
            <a:r>
              <a:rPr lang="en-GB" sz="2800" b="1" dirty="0" smtClean="0">
                <a:latin typeface="+mj-lt"/>
              </a:rPr>
              <a:t>, </a:t>
            </a:r>
            <a:r>
              <a:rPr lang="en-GB" sz="2800" b="1" dirty="0" err="1" smtClean="0">
                <a:latin typeface="+mj-lt"/>
              </a:rPr>
              <a:t>Basu</a:t>
            </a:r>
            <a:r>
              <a:rPr lang="en-GB" sz="2800" b="1" dirty="0" smtClean="0">
                <a:latin typeface="+mj-lt"/>
              </a:rPr>
              <a:t>, </a:t>
            </a:r>
            <a:r>
              <a:rPr lang="en-GB" sz="2800" b="1" dirty="0" err="1" smtClean="0">
                <a:latin typeface="+mj-lt"/>
              </a:rPr>
              <a:t>Bostan</a:t>
            </a:r>
            <a:r>
              <a:rPr lang="en-GB" sz="2800" b="1" dirty="0" smtClean="0">
                <a:latin typeface="+mj-lt"/>
              </a:rPr>
              <a:t>, Browne, Cameron, Chen, </a:t>
            </a:r>
            <a:r>
              <a:rPr lang="en-GB" sz="2800" b="1" dirty="0" err="1" smtClean="0">
                <a:latin typeface="+mj-lt"/>
              </a:rPr>
              <a:t>Chukreev</a:t>
            </a:r>
            <a:r>
              <a:rPr lang="en-GB" sz="2800" b="1" dirty="0" smtClean="0">
                <a:latin typeface="+mj-lt"/>
              </a:rPr>
              <a:t>, </a:t>
            </a:r>
            <a:r>
              <a:rPr lang="en-GB" sz="2800" b="1" dirty="0" err="1" smtClean="0">
                <a:latin typeface="+mj-lt"/>
              </a:rPr>
              <a:t>Dimitriou</a:t>
            </a:r>
            <a:r>
              <a:rPr lang="en-GB" sz="2800" b="1" dirty="0" smtClean="0">
                <a:latin typeface="+mj-lt"/>
              </a:rPr>
              <a:t>, </a:t>
            </a:r>
            <a:r>
              <a:rPr lang="en-GB" sz="2800" b="1" dirty="0" err="1" smtClean="0">
                <a:latin typeface="+mj-lt"/>
              </a:rPr>
              <a:t>Elekes</a:t>
            </a:r>
            <a:r>
              <a:rPr lang="en-GB" sz="2800" b="1" dirty="0" smtClean="0">
                <a:latin typeface="+mj-lt"/>
              </a:rPr>
              <a:t>, </a:t>
            </a:r>
            <a:r>
              <a:rPr lang="en-GB" sz="2800" b="1" dirty="0" err="1" smtClean="0">
                <a:latin typeface="+mj-lt"/>
              </a:rPr>
              <a:t>Erturk</a:t>
            </a:r>
            <a:r>
              <a:rPr lang="en-GB" sz="2800" b="1" dirty="0" smtClean="0">
                <a:latin typeface="+mj-lt"/>
              </a:rPr>
              <a:t>, </a:t>
            </a:r>
            <a:r>
              <a:rPr lang="en-GB" sz="2800" b="1" dirty="0" err="1" smtClean="0">
                <a:latin typeface="+mj-lt"/>
              </a:rPr>
              <a:t>Fadil</a:t>
            </a:r>
            <a:r>
              <a:rPr lang="en-GB" sz="2800" b="1" dirty="0" smtClean="0">
                <a:latin typeface="+mj-lt"/>
              </a:rPr>
              <a:t>, Farhan, Firestone, Galan, </a:t>
            </a:r>
            <a:r>
              <a:rPr lang="en-GB" sz="2800" b="1" dirty="0" err="1" smtClean="0">
                <a:latin typeface="+mj-lt"/>
              </a:rPr>
              <a:t>Geraedts</a:t>
            </a:r>
            <a:r>
              <a:rPr lang="en-GB" sz="2800" b="1" dirty="0" smtClean="0">
                <a:latin typeface="+mj-lt"/>
              </a:rPr>
              <a:t>, Ghosh, Hu, </a:t>
            </a:r>
            <a:r>
              <a:rPr lang="en-GB" sz="2800" b="1" dirty="0" err="1" smtClean="0">
                <a:latin typeface="+mj-lt"/>
              </a:rPr>
              <a:t>Huo</a:t>
            </a:r>
            <a:r>
              <a:rPr lang="en-GB" sz="2800" b="1" dirty="0" smtClean="0">
                <a:latin typeface="+mj-lt"/>
              </a:rPr>
              <a:t>, Jain, Johns, Johnson, Joshi, </a:t>
            </a:r>
            <a:r>
              <a:rPr lang="en-GB" sz="2800" b="1" dirty="0" err="1" smtClean="0">
                <a:latin typeface="+mj-lt"/>
              </a:rPr>
              <a:t>Juutinen</a:t>
            </a:r>
            <a:r>
              <a:rPr lang="en-GB" sz="2800" b="1" dirty="0" smtClean="0">
                <a:latin typeface="+mj-lt"/>
              </a:rPr>
              <a:t>, </a:t>
            </a:r>
            <a:r>
              <a:rPr lang="en-GB" sz="2800" b="1" dirty="0" err="1" smtClean="0">
                <a:latin typeface="+mj-lt"/>
              </a:rPr>
              <a:t>Khazov</a:t>
            </a:r>
            <a:r>
              <a:rPr lang="en-GB" sz="2800" b="1" dirty="0" smtClean="0">
                <a:latin typeface="+mj-lt"/>
              </a:rPr>
              <a:t>, </a:t>
            </a:r>
            <a:r>
              <a:rPr lang="en-GB" sz="2800" b="1" dirty="0" err="1" smtClean="0">
                <a:latin typeface="+mj-lt"/>
              </a:rPr>
              <a:t>Kibedi</a:t>
            </a:r>
            <a:r>
              <a:rPr lang="en-GB" sz="2800" b="1" dirty="0" smtClean="0">
                <a:latin typeface="+mj-lt"/>
              </a:rPr>
              <a:t>, </a:t>
            </a:r>
            <a:r>
              <a:rPr lang="en-GB" sz="2800" b="1" dirty="0" err="1" smtClean="0">
                <a:latin typeface="+mj-lt"/>
              </a:rPr>
              <a:t>Kondev</a:t>
            </a:r>
            <a:r>
              <a:rPr lang="en-GB" sz="2800" b="1" dirty="0" smtClean="0">
                <a:latin typeface="+mj-lt"/>
              </a:rPr>
              <a:t>, Kumar, Luca, </a:t>
            </a:r>
            <a:r>
              <a:rPr lang="en-GB" sz="2800" b="1" dirty="0" err="1" smtClean="0">
                <a:latin typeface="+mj-lt"/>
              </a:rPr>
              <a:t>McCutchan</a:t>
            </a:r>
            <a:r>
              <a:rPr lang="en-GB" sz="2800" b="1" dirty="0" smtClean="0">
                <a:latin typeface="+mj-lt"/>
              </a:rPr>
              <a:t>, Mukherjee, </a:t>
            </a:r>
            <a:r>
              <a:rPr lang="en-GB" sz="2800" b="1" dirty="0" err="1" smtClean="0">
                <a:latin typeface="+mj-lt"/>
              </a:rPr>
              <a:t>Negret</a:t>
            </a:r>
            <a:r>
              <a:rPr lang="en-GB" sz="2800" b="1" dirty="0" smtClean="0">
                <a:latin typeface="+mj-lt"/>
              </a:rPr>
              <a:t>, </a:t>
            </a:r>
            <a:r>
              <a:rPr lang="en-GB" sz="2800" b="1" dirty="0" err="1" smtClean="0">
                <a:latin typeface="+mj-lt"/>
              </a:rPr>
              <a:t>Nesaraja</a:t>
            </a:r>
            <a:r>
              <a:rPr lang="en-GB" sz="2800" b="1" dirty="0" smtClean="0">
                <a:latin typeface="+mj-lt"/>
              </a:rPr>
              <a:t>, Nica, Nichols, Ouellet, </a:t>
            </a:r>
            <a:r>
              <a:rPr lang="en-GB" sz="2800" b="1" dirty="0" err="1" smtClean="0">
                <a:latin typeface="+mj-lt"/>
              </a:rPr>
              <a:t>Pascu</a:t>
            </a:r>
            <a:r>
              <a:rPr lang="en-GB" sz="2800" b="1" dirty="0" smtClean="0">
                <a:latin typeface="+mj-lt"/>
              </a:rPr>
              <a:t>, Pfeiffer, </a:t>
            </a:r>
            <a:r>
              <a:rPr lang="en-GB" sz="2800" b="1" dirty="0" err="1" smtClean="0">
                <a:latin typeface="+mj-lt"/>
              </a:rPr>
              <a:t>Rab</a:t>
            </a:r>
            <a:r>
              <a:rPr lang="en-GB" sz="2800" b="1" dirty="0" smtClean="0">
                <a:latin typeface="+mj-lt"/>
              </a:rPr>
              <a:t>, Reed, </a:t>
            </a:r>
            <a:r>
              <a:rPr lang="en-GB" sz="2800" b="1" dirty="0">
                <a:solidFill>
                  <a:prstClr val="black"/>
                </a:solidFill>
              </a:rPr>
              <a:t>Reich, </a:t>
            </a:r>
            <a:r>
              <a:rPr lang="en-GB" sz="2800" b="1" dirty="0" err="1" smtClean="0">
                <a:latin typeface="+mj-lt"/>
              </a:rPr>
              <a:t>Rodionov</a:t>
            </a:r>
            <a:r>
              <a:rPr lang="en-GB" sz="2800" b="1" dirty="0" smtClean="0">
                <a:latin typeface="+mj-lt"/>
              </a:rPr>
              <a:t>, </a:t>
            </a:r>
            <a:r>
              <a:rPr lang="en-GB" sz="2800" b="1" dirty="0" err="1" smtClean="0">
                <a:latin typeface="+mj-lt"/>
              </a:rPr>
              <a:t>Roediger</a:t>
            </a:r>
            <a:r>
              <a:rPr lang="en-GB" sz="2800" b="1" dirty="0" smtClean="0">
                <a:latin typeface="+mj-lt"/>
              </a:rPr>
              <a:t>, Sakharov, </a:t>
            </a:r>
            <a:r>
              <a:rPr lang="en-GB" sz="2800" b="1" dirty="0" err="1" smtClean="0">
                <a:latin typeface="+mj-lt"/>
              </a:rPr>
              <a:t>Sergeenkov</a:t>
            </a:r>
            <a:r>
              <a:rPr lang="en-GB" sz="2800" b="1" dirty="0" smtClean="0">
                <a:latin typeface="+mj-lt"/>
              </a:rPr>
              <a:t>, S. Singh, </a:t>
            </a:r>
            <a:r>
              <a:rPr lang="en-GB" sz="2800" b="1" dirty="0" err="1" smtClean="0">
                <a:latin typeface="+mj-lt"/>
              </a:rPr>
              <a:t>Sonzogni</a:t>
            </a:r>
            <a:r>
              <a:rPr lang="en-GB" sz="2800" b="1" dirty="0" smtClean="0">
                <a:latin typeface="+mj-lt"/>
              </a:rPr>
              <a:t>, </a:t>
            </a:r>
            <a:r>
              <a:rPr lang="en-GB" sz="2800" b="1" dirty="0" err="1" smtClean="0">
                <a:solidFill>
                  <a:prstClr val="black"/>
                </a:solidFill>
              </a:rPr>
              <a:t>Szucs</a:t>
            </a:r>
            <a:r>
              <a:rPr lang="en-GB" sz="2800" b="1" dirty="0">
                <a:solidFill>
                  <a:prstClr val="black"/>
                </a:solidFill>
              </a:rPr>
              <a:t>, </a:t>
            </a:r>
            <a:r>
              <a:rPr lang="en-GB" sz="2800" b="1" dirty="0" err="1" smtClean="0">
                <a:solidFill>
                  <a:prstClr val="black"/>
                </a:solidFill>
              </a:rPr>
              <a:t>Timar</a:t>
            </a:r>
            <a:r>
              <a:rPr lang="en-GB" sz="2800" b="1" dirty="0" smtClean="0">
                <a:solidFill>
                  <a:prstClr val="black"/>
                </a:solidFill>
              </a:rPr>
              <a:t>, </a:t>
            </a:r>
            <a:r>
              <a:rPr lang="en-GB" sz="2800" b="1" dirty="0" err="1" smtClean="0">
                <a:solidFill>
                  <a:prstClr val="black"/>
                </a:solidFill>
              </a:rPr>
              <a:t>Venkova</a:t>
            </a:r>
            <a:r>
              <a:rPr lang="en-GB" sz="2800" b="1" dirty="0" smtClean="0">
                <a:solidFill>
                  <a:prstClr val="black"/>
                </a:solidFill>
              </a:rPr>
              <a:t>, </a:t>
            </a:r>
            <a:r>
              <a:rPr lang="en-GB" sz="2800" b="1" dirty="0" err="1" smtClean="0">
                <a:solidFill>
                  <a:prstClr val="black"/>
                </a:solidFill>
              </a:rPr>
              <a:t>Viggars</a:t>
            </a:r>
            <a:r>
              <a:rPr lang="en-GB" sz="2800" b="1" dirty="0">
                <a:solidFill>
                  <a:prstClr val="black"/>
                </a:solidFill>
              </a:rPr>
              <a:t>, </a:t>
            </a:r>
            <a:r>
              <a:rPr lang="en-GB" sz="2800" b="1" dirty="0" smtClean="0">
                <a:solidFill>
                  <a:prstClr val="black"/>
                </a:solidFill>
              </a:rPr>
              <a:t>Zuber</a:t>
            </a:r>
            <a:endParaRPr lang="en-GB" sz="2800" dirty="0" smtClean="0">
              <a:latin typeface="+mj-lt"/>
            </a:endParaRPr>
          </a:p>
          <a:p>
            <a:pPr marL="0" indent="0">
              <a:buNone/>
            </a:pPr>
            <a:endParaRPr lang="en-GB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11143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 bwMode="auto">
          <a:xfrm>
            <a:off x="3851920" y="332656"/>
            <a:ext cx="5257057" cy="6047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66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endParaRPr lang="en-GB" sz="2800" kern="0" dirty="0" smtClean="0"/>
          </a:p>
          <a:p>
            <a:endParaRPr lang="en-GB" sz="2800" kern="0" dirty="0"/>
          </a:p>
          <a:p>
            <a:endParaRPr lang="en-GB" sz="2800" kern="0" dirty="0" smtClean="0"/>
          </a:p>
          <a:p>
            <a:endParaRPr lang="en-GB" sz="2800" kern="0" dirty="0"/>
          </a:p>
          <a:p>
            <a:endParaRPr lang="en-GB" sz="2800" kern="0" dirty="0" smtClean="0"/>
          </a:p>
          <a:p>
            <a:endParaRPr lang="en-GB" sz="2800" kern="0" dirty="0"/>
          </a:p>
          <a:p>
            <a:endParaRPr lang="en-GB" sz="2800" kern="0" dirty="0" smtClean="0"/>
          </a:p>
          <a:p>
            <a:endParaRPr lang="en-GB" sz="2800" kern="0" dirty="0" smtClean="0"/>
          </a:p>
          <a:p>
            <a:endParaRPr lang="en-GB" sz="2800" kern="0" dirty="0"/>
          </a:p>
          <a:p>
            <a:endParaRPr lang="en-GB" sz="2800" kern="0" dirty="0" smtClean="0"/>
          </a:p>
          <a:p>
            <a:endParaRPr lang="en-GB" sz="2800" kern="0" dirty="0"/>
          </a:p>
          <a:p>
            <a:endParaRPr lang="en-GB" sz="2800" kern="0" dirty="0" smtClean="0"/>
          </a:p>
          <a:p>
            <a:endParaRPr lang="en-GB" sz="2800" kern="0" dirty="0" smtClean="0"/>
          </a:p>
          <a:p>
            <a:r>
              <a:rPr lang="en-GB" sz="2800" kern="0" dirty="0" smtClean="0"/>
              <a:t>Trieste: teacher in his element</a:t>
            </a:r>
          </a:p>
          <a:p>
            <a:endParaRPr lang="en-GB" sz="2800" kern="0" dirty="0" smtClean="0"/>
          </a:p>
          <a:p>
            <a:endParaRPr lang="en-GB" sz="2800" kern="0" dirty="0"/>
          </a:p>
          <a:p>
            <a:endParaRPr lang="en-GB" sz="2800" kern="0" dirty="0" smtClean="0"/>
          </a:p>
          <a:p>
            <a:endParaRPr lang="en-GB" sz="2800" kern="0" dirty="0"/>
          </a:p>
          <a:p>
            <a:endParaRPr lang="en-GB" sz="2800" kern="0" dirty="0"/>
          </a:p>
          <a:p>
            <a:r>
              <a:rPr lang="en-GB" sz="2400" kern="0" dirty="0"/>
              <a:t>y</a:t>
            </a:r>
            <a:r>
              <a:rPr lang="en-GB" sz="2400" kern="0" dirty="0" smtClean="0"/>
              <a:t>ou name them – he can train them:</a:t>
            </a:r>
          </a:p>
          <a:p>
            <a:r>
              <a:rPr lang="en-GB" sz="2400" kern="0" dirty="0"/>
              <a:t>u</a:t>
            </a:r>
            <a:r>
              <a:rPr lang="en-GB" sz="2400" kern="0" dirty="0" smtClean="0"/>
              <a:t>ndergraduates, post graduates, </a:t>
            </a:r>
          </a:p>
          <a:p>
            <a:r>
              <a:rPr lang="en-GB" sz="2400" kern="0" dirty="0" smtClean="0"/>
              <a:t>post doctorates, lecturers, readers, professors, nuclear physicists, ……..….even retirees</a:t>
            </a:r>
          </a:p>
          <a:p>
            <a:endParaRPr lang="en-GB" sz="2800" kern="0" dirty="0" smtClean="0"/>
          </a:p>
          <a:p>
            <a:endParaRPr lang="en-GB" sz="2800" kern="0" dirty="0" smtClean="0"/>
          </a:p>
          <a:p>
            <a:endParaRPr lang="en-GB" sz="2800" kern="0" dirty="0"/>
          </a:p>
          <a:p>
            <a:endParaRPr lang="en-GB" sz="2800" kern="0" dirty="0" smtClean="0"/>
          </a:p>
          <a:p>
            <a:endParaRPr lang="en-GB" sz="2800" kern="0" dirty="0"/>
          </a:p>
          <a:p>
            <a:endParaRPr lang="en-GB" sz="2800" kern="0" dirty="0" smtClean="0"/>
          </a:p>
          <a:p>
            <a:endParaRPr lang="en-GB" sz="2800" kern="0" dirty="0"/>
          </a:p>
          <a:p>
            <a:endParaRPr lang="en-GB" sz="2800" kern="0" dirty="0" smtClean="0"/>
          </a:p>
          <a:p>
            <a:endParaRPr lang="en-GB" sz="2800" kern="0" dirty="0" smtClean="0">
              <a:cs typeface="Times New Roman"/>
            </a:endParaRPr>
          </a:p>
          <a:p>
            <a:endParaRPr lang="en-GB" kern="0" dirty="0">
              <a:cs typeface="Times New Roman"/>
            </a:endParaRPr>
          </a:p>
          <a:p>
            <a:endParaRPr lang="en-GB" sz="1800" kern="0" dirty="0"/>
          </a:p>
        </p:txBody>
      </p:sp>
      <p:pic>
        <p:nvPicPr>
          <p:cNvPr id="2" name="Picture 2" descr="C:\Users\Owner\Desktop\Trieste2014-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2" t="18095" r="56610" b="-487"/>
          <a:stretch/>
        </p:blipFill>
        <p:spPr bwMode="auto">
          <a:xfrm>
            <a:off x="611560" y="548680"/>
            <a:ext cx="3240360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3692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44" y="27856"/>
            <a:ext cx="8229600" cy="1143000"/>
          </a:xfrm>
        </p:spPr>
        <p:txBody>
          <a:bodyPr/>
          <a:lstStyle/>
          <a:p>
            <a:r>
              <a:rPr lang="en-US" sz="4800" b="1" kern="0" dirty="0" err="1" smtClean="0">
                <a:solidFill>
                  <a:srgbClr val="2618D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lfaen" pitchFamily="18" charset="0"/>
                <a:ea typeface="+mn-ea"/>
                <a:cs typeface="+mn-cs"/>
              </a:rPr>
              <a:t>Balraj</a:t>
            </a:r>
            <a:r>
              <a:rPr lang="en-US" sz="4800" b="1" kern="0" dirty="0" smtClean="0">
                <a:solidFill>
                  <a:srgbClr val="2618D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lfaen" pitchFamily="18" charset="0"/>
                <a:ea typeface="+mn-ea"/>
                <a:cs typeface="+mn-cs"/>
              </a:rPr>
              <a:t> and Jag altogether</a:t>
            </a:r>
            <a:endParaRPr lang="en-GB" b="1" dirty="0">
              <a:solidFill>
                <a:srgbClr val="FF0000"/>
              </a:solidFill>
              <a:effectLst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6481" y="980728"/>
            <a:ext cx="9144000" cy="587727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GB" sz="2800" b="1" dirty="0" smtClean="0">
                <a:solidFill>
                  <a:srgbClr val="FF0000"/>
                </a:solidFill>
                <a:latin typeface="+mj-lt"/>
              </a:rPr>
              <a:t>Mass chain evaluators extraordinaire</a:t>
            </a:r>
          </a:p>
          <a:p>
            <a:pPr marL="0" indent="0" algn="ctr">
              <a:buNone/>
            </a:pPr>
            <a:endParaRPr lang="en-GB" sz="900" b="1" dirty="0" smtClean="0">
              <a:solidFill>
                <a:srgbClr val="FF0000"/>
              </a:solidFill>
              <a:latin typeface="+mj-lt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GB" sz="2600" b="1" dirty="0" smtClean="0">
                <a:solidFill>
                  <a:srgbClr val="00CC66"/>
                </a:solidFill>
              </a:rPr>
              <a:t>over 175 </a:t>
            </a:r>
            <a:r>
              <a:rPr lang="en-GB" sz="2600" b="1" dirty="0" smtClean="0">
                <a:solidFill>
                  <a:srgbClr val="00CC66"/>
                </a:solidFill>
                <a:cs typeface="Times New Roman"/>
              </a:rPr>
              <a:t>mass chain evaluations undertaken and on-going</a:t>
            </a:r>
          </a:p>
          <a:p>
            <a:pPr marL="0" indent="0" algn="ctr">
              <a:spcBef>
                <a:spcPts val="0"/>
              </a:spcBef>
              <a:buNone/>
            </a:pPr>
            <a:endParaRPr lang="en-GB" sz="800" b="1" dirty="0" smtClean="0">
              <a:solidFill>
                <a:srgbClr val="00CC66"/>
              </a:solidFill>
              <a:cs typeface="Times New Roman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GB" sz="2600" b="1" dirty="0" smtClean="0">
                <a:solidFill>
                  <a:prstClr val="black"/>
                </a:solidFill>
                <a:cs typeface="Times New Roman"/>
              </a:rPr>
              <a:t>……. as well as systematic reviews of nuclear parameters:</a:t>
            </a:r>
            <a:endParaRPr lang="en-GB" sz="2600" b="1" dirty="0">
              <a:solidFill>
                <a:prstClr val="black"/>
              </a:solidFill>
              <a:cs typeface="Times New Roman"/>
            </a:endParaRPr>
          </a:p>
          <a:p>
            <a:pPr marL="0" lvl="0" indent="0" algn="ctr">
              <a:spcBef>
                <a:spcPts val="0"/>
              </a:spcBef>
              <a:buNone/>
            </a:pPr>
            <a:r>
              <a:rPr lang="en-GB" sz="2600" b="1" dirty="0" err="1">
                <a:solidFill>
                  <a:prstClr val="black"/>
                </a:solidFill>
                <a:cs typeface="Times New Roman"/>
              </a:rPr>
              <a:t>l</a:t>
            </a:r>
            <a:r>
              <a:rPr lang="en-GB" sz="2600" b="1" dirty="0" err="1" smtClean="0">
                <a:solidFill>
                  <a:prstClr val="black"/>
                </a:solidFill>
                <a:cs typeface="Times New Roman"/>
              </a:rPr>
              <a:t>og</a:t>
            </a:r>
            <a:r>
              <a:rPr lang="en-GB" sz="2600" b="1" i="1" dirty="0" err="1" smtClean="0">
                <a:solidFill>
                  <a:prstClr val="black"/>
                </a:solidFill>
                <a:cs typeface="Times New Roman"/>
              </a:rPr>
              <a:t>ft</a:t>
            </a:r>
            <a:r>
              <a:rPr lang="en-GB" sz="2600" b="1" dirty="0">
                <a:solidFill>
                  <a:prstClr val="black"/>
                </a:solidFill>
                <a:cs typeface="Times New Roman"/>
              </a:rPr>
              <a:t>,</a:t>
            </a:r>
            <a:r>
              <a:rPr lang="en-GB" sz="2600" b="1" dirty="0" smtClean="0">
                <a:solidFill>
                  <a:prstClr val="black"/>
                </a:solidFill>
                <a:cs typeface="Times New Roman"/>
              </a:rPr>
              <a:t> B(E2),</a:t>
            </a:r>
            <a:r>
              <a:rPr lang="en-GB" sz="2600" b="1" dirty="0">
                <a:solidFill>
                  <a:prstClr val="black"/>
                </a:solidFill>
                <a:cs typeface="Times New Roman"/>
              </a:rPr>
              <a:t> E2 transition probabilities, cluster decay, </a:t>
            </a:r>
            <a:r>
              <a:rPr lang="en-GB" sz="2600" b="1" dirty="0" smtClean="0">
                <a:solidFill>
                  <a:prstClr val="black"/>
                </a:solidFill>
                <a:cs typeface="Times New Roman"/>
              </a:rPr>
              <a:t>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l-GR" sz="2600" b="1" dirty="0" smtClean="0">
                <a:solidFill>
                  <a:prstClr val="black"/>
                </a:solidFill>
                <a:latin typeface="Times New Roman"/>
                <a:cs typeface="Times New Roman"/>
              </a:rPr>
              <a:t>β</a:t>
            </a:r>
            <a:r>
              <a:rPr lang="el-GR" sz="2600" b="1" baseline="30000" dirty="0" smtClean="0">
                <a:solidFill>
                  <a:prstClr val="black"/>
                </a:solidFill>
                <a:latin typeface="Times New Roman"/>
                <a:cs typeface="Times New Roman"/>
              </a:rPr>
              <a:t>‒</a:t>
            </a:r>
            <a:r>
              <a:rPr lang="en-GB" sz="2600" b="1" dirty="0" smtClean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en-GB" sz="2600" b="1" dirty="0" smtClean="0">
                <a:solidFill>
                  <a:prstClr val="black"/>
                </a:solidFill>
                <a:cs typeface="Times New Roman"/>
              </a:rPr>
              <a:t>delayed-neutron emissions probabilities and half-lives,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GB" sz="2600" b="1" dirty="0" smtClean="0">
                <a:solidFill>
                  <a:prstClr val="black"/>
                </a:solidFill>
                <a:cs typeface="Times New Roman"/>
              </a:rPr>
              <a:t>nuclear spins of ground states and long-lived isomers,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GB" sz="2600" b="1" dirty="0" smtClean="0">
                <a:solidFill>
                  <a:prstClr val="black"/>
                </a:solidFill>
                <a:cs typeface="Times New Roman"/>
              </a:rPr>
              <a:t>super deformed nuclear bands and fission isomers,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GB" sz="2600" b="1" dirty="0" smtClean="0">
                <a:solidFill>
                  <a:prstClr val="black"/>
                </a:solidFill>
                <a:cs typeface="Times New Roman"/>
              </a:rPr>
              <a:t>magnetic dipole rotational bands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GB" sz="2600" b="1" dirty="0" smtClean="0">
                <a:solidFill>
                  <a:prstClr val="black"/>
                </a:solidFill>
                <a:cs typeface="Times New Roman"/>
              </a:rPr>
              <a:t>……. as well as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GB" sz="2600" b="1" dirty="0" smtClean="0">
                <a:solidFill>
                  <a:prstClr val="black"/>
                </a:solidFill>
                <a:cs typeface="Times New Roman"/>
              </a:rPr>
              <a:t>ENSDF, XUNDL, Nuclear Wallet Cards,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GB" sz="2600" b="1" dirty="0" smtClean="0">
                <a:solidFill>
                  <a:prstClr val="black"/>
                </a:solidFill>
                <a:cs typeface="Times New Roman"/>
              </a:rPr>
              <a:t>Atlas of Nuclear Isomers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GB" sz="2600" b="1" dirty="0" smtClean="0"/>
              <a:t>……. as well as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GB" sz="2600" b="1" dirty="0">
                <a:solidFill>
                  <a:prstClr val="black"/>
                </a:solidFill>
                <a:cs typeface="Times New Roman"/>
              </a:rPr>
              <a:t>Editor, </a:t>
            </a:r>
            <a:r>
              <a:rPr lang="en-GB" sz="2600" b="1" i="1" dirty="0">
                <a:solidFill>
                  <a:prstClr val="black"/>
                </a:solidFill>
                <a:cs typeface="Times New Roman"/>
              </a:rPr>
              <a:t>Nuclear Data </a:t>
            </a:r>
            <a:r>
              <a:rPr lang="en-GB" sz="2600" b="1" i="1" dirty="0" smtClean="0">
                <a:solidFill>
                  <a:prstClr val="black"/>
                </a:solidFill>
                <a:cs typeface="Times New Roman"/>
              </a:rPr>
              <a:t>Sheets</a:t>
            </a:r>
            <a:endParaRPr lang="en-GB" sz="2600" b="1" dirty="0">
              <a:latin typeface="+mj-lt"/>
            </a:endParaRPr>
          </a:p>
          <a:p>
            <a:pPr marL="0" indent="0">
              <a:buNone/>
            </a:pPr>
            <a:endParaRPr lang="en-GB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8019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3420"/>
            <a:ext cx="5364088" cy="7051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 bwMode="auto">
          <a:xfrm>
            <a:off x="5364088" y="1330829"/>
            <a:ext cx="3744888" cy="5048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66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endParaRPr lang="en-GB" sz="2800" kern="0" dirty="0" smtClean="0">
              <a:latin typeface="Calibri" panose="020F0502020204030204" pitchFamily="34" charset="0"/>
            </a:endParaRPr>
          </a:p>
          <a:p>
            <a:endParaRPr lang="en-GB" sz="2800" kern="0" dirty="0">
              <a:latin typeface="Calibri" panose="020F0502020204030204" pitchFamily="34" charset="0"/>
            </a:endParaRPr>
          </a:p>
          <a:p>
            <a:r>
              <a:rPr lang="en-GB" sz="2800" kern="0" dirty="0" smtClean="0">
                <a:solidFill>
                  <a:srgbClr val="2618D8"/>
                </a:solidFill>
                <a:latin typeface="Calibri" panose="020F0502020204030204" pitchFamily="34" charset="0"/>
              </a:rPr>
              <a:t>Taking on Bratislava:</a:t>
            </a:r>
          </a:p>
          <a:p>
            <a:r>
              <a:rPr lang="en-GB" sz="2800" kern="0" dirty="0" smtClean="0">
                <a:solidFill>
                  <a:srgbClr val="2618D8"/>
                </a:solidFill>
                <a:latin typeface="Calibri" panose="020F0502020204030204" pitchFamily="34" charset="0"/>
                <a:cs typeface="Times New Roman"/>
              </a:rPr>
              <a:t>in recovery mode</a:t>
            </a:r>
            <a:endParaRPr lang="en-GB" kern="0" dirty="0">
              <a:solidFill>
                <a:srgbClr val="2618D8"/>
              </a:solidFill>
              <a:latin typeface="Calibri" panose="020F0502020204030204" pitchFamily="34" charset="0"/>
              <a:cs typeface="Times New Roman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9" y="3717032"/>
            <a:ext cx="1080120" cy="581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717032"/>
            <a:ext cx="1079500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2146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C:\Users\Owner\Desktop\Salzburg2009-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0"/>
            <a:ext cx="7632849" cy="540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063" y="5419441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800" b="1" kern="0" dirty="0" smtClean="0">
                <a:solidFill>
                  <a:srgbClr val="2618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/>
              </a:rPr>
              <a:t>Salzburg</a:t>
            </a:r>
            <a:r>
              <a:rPr lang="en-GB" sz="2800" b="1" kern="0" dirty="0">
                <a:solidFill>
                  <a:srgbClr val="2618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/>
              </a:rPr>
              <a:t>: </a:t>
            </a:r>
            <a:endParaRPr lang="en-GB" sz="2800" b="1" kern="0" dirty="0" smtClean="0">
              <a:solidFill>
                <a:srgbClr val="2618D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Times New Roman"/>
            </a:endParaRPr>
          </a:p>
          <a:p>
            <a:pPr lvl="0"/>
            <a:r>
              <a:rPr lang="en-GB" sz="2800" b="1" kern="0" dirty="0">
                <a:solidFill>
                  <a:srgbClr val="2618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/>
              </a:rPr>
              <a:t>w</a:t>
            </a:r>
            <a:r>
              <a:rPr lang="en-GB" sz="2800" b="1" kern="0" dirty="0" smtClean="0">
                <a:solidFill>
                  <a:srgbClr val="2618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/>
              </a:rPr>
              <a:t>ith friends </a:t>
            </a:r>
            <a:r>
              <a:rPr lang="en-GB" sz="2800" b="1" kern="0" dirty="0">
                <a:solidFill>
                  <a:srgbClr val="2618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/>
              </a:rPr>
              <a:t>and </a:t>
            </a:r>
            <a:r>
              <a:rPr lang="en-GB" sz="2800" b="1" kern="0" dirty="0" smtClean="0">
                <a:solidFill>
                  <a:srgbClr val="2618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/>
              </a:rPr>
              <a:t>acquaintances?</a:t>
            </a:r>
            <a:endParaRPr lang="en-GB" sz="2800" b="1" kern="0" dirty="0">
              <a:solidFill>
                <a:srgbClr val="2618D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32603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Owner\Desktop\Bratislava2009-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9075"/>
          <a:stretch/>
        </p:blipFill>
        <p:spPr bwMode="auto">
          <a:xfrm>
            <a:off x="0" y="0"/>
            <a:ext cx="5241158" cy="686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Owner\Desktop\ND2010-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5" t="859" r="20714" b="3110"/>
          <a:stretch/>
        </p:blipFill>
        <p:spPr bwMode="auto">
          <a:xfrm>
            <a:off x="5241158" y="0"/>
            <a:ext cx="3902842" cy="419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Owner\Desktop\2011_Guelph(1)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30" t="15763" r="35917" b="15763"/>
          <a:stretch/>
        </p:blipFill>
        <p:spPr bwMode="auto">
          <a:xfrm>
            <a:off x="5241158" y="3101255"/>
            <a:ext cx="2345974" cy="375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 bwMode="auto">
          <a:xfrm>
            <a:off x="7618842" y="4197354"/>
            <a:ext cx="1490133" cy="2660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66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endParaRPr lang="en-GB" sz="2800" kern="0" dirty="0" smtClean="0">
              <a:latin typeface="Calibri" panose="020F0502020204030204" pitchFamily="34" charset="0"/>
            </a:endParaRPr>
          </a:p>
          <a:p>
            <a:endParaRPr lang="en-GB" sz="2800" kern="0" dirty="0">
              <a:latin typeface="Calibri" panose="020F0502020204030204" pitchFamily="34" charset="0"/>
            </a:endParaRPr>
          </a:p>
          <a:p>
            <a:r>
              <a:rPr lang="en-GB" sz="2800" kern="0" dirty="0" smtClean="0">
                <a:solidFill>
                  <a:srgbClr val="2618D8"/>
                </a:solidFill>
                <a:latin typeface="Calibri" panose="020F0502020204030204" pitchFamily="34" charset="0"/>
              </a:rPr>
              <a:t>looking in fine fettle</a:t>
            </a:r>
            <a:endParaRPr lang="en-GB" sz="2800" kern="0" dirty="0" smtClean="0">
              <a:solidFill>
                <a:srgbClr val="2618D8"/>
              </a:solidFill>
              <a:latin typeface="Calibri" panose="020F0502020204030204" pitchFamily="34" charset="0"/>
              <a:cs typeface="Times New Roman"/>
            </a:endParaRPr>
          </a:p>
          <a:p>
            <a:endParaRPr lang="en-GB" kern="0" dirty="0">
              <a:latin typeface="Calibri" panose="020F0502020204030204" pitchFamily="34" charset="0"/>
              <a:cs typeface="Times New Roman"/>
            </a:endParaRPr>
          </a:p>
          <a:p>
            <a:endParaRPr lang="en-GB" sz="1800" kern="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5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"/>
            <a:ext cx="9144000" cy="134076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GB" sz="3000" b="1" dirty="0" smtClean="0">
                <a:solidFill>
                  <a:prstClr val="black"/>
                </a:solidFill>
              </a:rPr>
              <a:t>McMaster University, Hamilton, Canada, June 2005 </a:t>
            </a:r>
            <a:r>
              <a:rPr lang="en-GB" sz="3000" b="1" dirty="0">
                <a:solidFill>
                  <a:prstClr val="black"/>
                </a:solidFill>
              </a:rPr>
              <a:t/>
            </a:r>
            <a:br>
              <a:rPr lang="en-GB" sz="3000" b="1" dirty="0">
                <a:solidFill>
                  <a:prstClr val="black"/>
                </a:solidFill>
              </a:rPr>
            </a:br>
            <a:r>
              <a:rPr lang="en-GB" sz="3000" b="1" dirty="0">
                <a:solidFill>
                  <a:prstClr val="black"/>
                </a:solidFill>
              </a:rPr>
              <a:t>Nuclear Structure and Decay Data Evaluators’ Network meeting</a:t>
            </a:r>
            <a:r>
              <a:rPr lang="en-GB" sz="2500" b="1" dirty="0">
                <a:solidFill>
                  <a:prstClr val="black"/>
                </a:solidFill>
              </a:rPr>
              <a:t/>
            </a:r>
            <a:br>
              <a:rPr lang="en-GB" sz="2500" b="1" dirty="0">
                <a:solidFill>
                  <a:prstClr val="black"/>
                </a:solidFill>
              </a:rPr>
            </a:br>
            <a:endParaRPr lang="en-GB" b="1" dirty="0"/>
          </a:p>
        </p:txBody>
      </p:sp>
      <p:pic>
        <p:nvPicPr>
          <p:cNvPr id="9218" name="Picture 2" descr="C:\Users\Owner\Desktop\RuUbaGo5Kr7RNL09BrNdwx09xIZYXTQ_y8h2XPRtzs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052736"/>
            <a:ext cx="9144001" cy="580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826453"/>
            <a:ext cx="938213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564904"/>
            <a:ext cx="938213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570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 smtClean="0"/>
              <a:t>Vienna: about to eat ………. </a:t>
            </a:r>
            <a:r>
              <a:rPr lang="en-GB" b="1" dirty="0"/>
              <a:t>y</a:t>
            </a:r>
            <a:r>
              <a:rPr lang="en-GB" b="1" dirty="0" smtClean="0"/>
              <a:t>et again</a:t>
            </a:r>
            <a:endParaRPr lang="en-GB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738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4651" y="620688"/>
            <a:ext cx="9143999" cy="34317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3600" b="1" dirty="0" smtClean="0">
                <a:solidFill>
                  <a:prstClr val="black"/>
                </a:solidFill>
                <a:latin typeface="+mn-lt"/>
                <a:cs typeface="Times New Roman" panose="02020603050405020304" pitchFamily="18" charset="0"/>
              </a:rPr>
              <a:t>assistance is gratefully acknowledged from</a:t>
            </a:r>
            <a:endParaRPr lang="en-US" sz="3600" b="1" dirty="0">
              <a:solidFill>
                <a:prstClr val="black"/>
              </a:solidFill>
              <a:latin typeface="+mn-lt"/>
              <a:cs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prstClr val="black"/>
                </a:solidFill>
                <a:latin typeface="+mn-lt"/>
                <a:cs typeface="Times New Roman" panose="02020603050405020304" pitchFamily="18" charset="0"/>
              </a:rPr>
              <a:t>a</a:t>
            </a:r>
            <a:r>
              <a:rPr lang="en-US" sz="3600" b="1" dirty="0" smtClean="0">
                <a:solidFill>
                  <a:prstClr val="black"/>
                </a:solidFill>
                <a:latin typeface="+mn-lt"/>
                <a:cs typeface="Times New Roman" panose="02020603050405020304" pitchFamily="18" charset="0"/>
              </a:rPr>
              <a:t>ll those who wish to remain anonymous </a:t>
            </a:r>
          </a:p>
        </p:txBody>
      </p:sp>
    </p:spTree>
    <p:extLst>
      <p:ext uri="{BB962C8B-B14F-4D97-AF65-F5344CB8AC3E}">
        <p14:creationId xmlns:p14="http://schemas.microsoft.com/office/powerpoint/2010/main" val="817659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288" y="188640"/>
            <a:ext cx="8604250" cy="2016224"/>
          </a:xfrm>
        </p:spPr>
        <p:txBody>
          <a:bodyPr>
            <a:noAutofit/>
          </a:bodyPr>
          <a:lstStyle/>
          <a:p>
            <a:r>
              <a:rPr lang="en-GB" sz="48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Jag and </a:t>
            </a:r>
            <a:r>
              <a:rPr lang="en-GB" sz="4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Balraj</a:t>
            </a:r>
            <a:r>
              <a:rPr lang="en-GB" sz="48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GB" sz="48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GB" sz="4400" b="1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23528" y="4365104"/>
            <a:ext cx="8496944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lang="en-GB" b="1" dirty="0">
              <a:solidFill>
                <a:prstClr val="black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772816"/>
            <a:ext cx="6840760" cy="5085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852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Owner\Desktop\Vienna2009-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13" b="21585"/>
          <a:stretch/>
        </p:blipFill>
        <p:spPr bwMode="auto">
          <a:xfrm>
            <a:off x="27338" y="1712686"/>
            <a:ext cx="9116662" cy="3672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298920"/>
            <a:ext cx="1944687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8"/>
          <p:cNvSpPr>
            <a:spLocks noGrp="1"/>
          </p:cNvSpPr>
          <p:nvPr>
            <p:ph idx="1"/>
          </p:nvPr>
        </p:nvSpPr>
        <p:spPr>
          <a:xfrm>
            <a:off x="27338" y="1712686"/>
            <a:ext cx="9144000" cy="492929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2600" b="1" dirty="0"/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556792"/>
          </a:xfrm>
        </p:spPr>
        <p:txBody>
          <a:bodyPr>
            <a:normAutofit fontScale="90000"/>
          </a:bodyPr>
          <a:lstStyle/>
          <a:p>
            <a:pPr lvl="0">
              <a:spcBef>
                <a:spcPct val="20000"/>
              </a:spcBef>
            </a:pPr>
            <a:r>
              <a:rPr lang="en-GB" sz="3100" b="1" dirty="0" smtClean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en-GB" sz="3100" b="1" dirty="0" smtClean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en-GB" sz="3100" b="1" dirty="0" smtClean="0">
                <a:solidFill>
                  <a:prstClr val="black"/>
                </a:solidFill>
                <a:ea typeface="+mn-ea"/>
                <a:cs typeface="+mn-cs"/>
              </a:rPr>
              <a:t>IAEA</a:t>
            </a:r>
            <a:r>
              <a:rPr lang="en-GB" sz="3100" b="1" dirty="0">
                <a:solidFill>
                  <a:prstClr val="black"/>
                </a:solidFill>
                <a:ea typeface="+mn-ea"/>
                <a:cs typeface="+mn-cs"/>
              </a:rPr>
              <a:t>, March 2009 </a:t>
            </a:r>
            <a:br>
              <a:rPr lang="en-GB" sz="3100" b="1" dirty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en-GB" sz="3100" b="1" dirty="0">
                <a:solidFill>
                  <a:prstClr val="black"/>
                </a:solidFill>
                <a:ea typeface="+mn-ea"/>
                <a:cs typeface="+mn-cs"/>
              </a:rPr>
              <a:t>Nuclear Structure and Decay Data Evaluators’ Network meeting</a:t>
            </a:r>
            <a:r>
              <a:rPr lang="en-GB" sz="2600" b="1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en-GB" sz="2600" b="1" dirty="0">
                <a:solidFill>
                  <a:prstClr val="black"/>
                </a:solidFill>
                <a:ea typeface="+mn-ea"/>
                <a:cs typeface="+mn-cs"/>
              </a:rPr>
            </a:br>
            <a:endParaRPr lang="en-GB" b="1" dirty="0"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2486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71400"/>
            <a:ext cx="9144000" cy="1143000"/>
          </a:xfrm>
        </p:spPr>
        <p:txBody>
          <a:bodyPr/>
          <a:lstStyle/>
          <a:p>
            <a:r>
              <a:rPr lang="en-GB" sz="2800" b="1" dirty="0">
                <a:solidFill>
                  <a:prstClr val="black"/>
                </a:solidFill>
              </a:rPr>
              <a:t>IAEA, November 2008 – dealing with those pesky </a:t>
            </a:r>
            <a:r>
              <a:rPr lang="en-GB" sz="2800" b="1" dirty="0" smtClean="0">
                <a:solidFill>
                  <a:prstClr val="black"/>
                </a:solidFill>
              </a:rPr>
              <a:t>Euros</a:t>
            </a:r>
            <a:endParaRPr lang="en-GB" dirty="0"/>
          </a:p>
        </p:txBody>
      </p:sp>
      <p:pic>
        <p:nvPicPr>
          <p:cNvPr id="5" name="Picture 2" descr="C:\Users\Owner\Desktop\Vienna20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071007"/>
            <a:ext cx="9144001" cy="5786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182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71400"/>
            <a:ext cx="9144000" cy="1143000"/>
          </a:xfrm>
        </p:spPr>
        <p:txBody>
          <a:bodyPr/>
          <a:lstStyle/>
          <a:p>
            <a:r>
              <a:rPr lang="en-GB" sz="2800" b="1" dirty="0">
                <a:solidFill>
                  <a:prstClr val="black"/>
                </a:solidFill>
              </a:rPr>
              <a:t>IAEA, November 2008 – dealing with those pesky </a:t>
            </a:r>
            <a:r>
              <a:rPr lang="en-GB" sz="2800" b="1" dirty="0" smtClean="0">
                <a:solidFill>
                  <a:prstClr val="black"/>
                </a:solidFill>
              </a:rPr>
              <a:t>Euros</a:t>
            </a:r>
            <a:endParaRPr lang="en-GB" dirty="0"/>
          </a:p>
        </p:txBody>
      </p:sp>
      <p:pic>
        <p:nvPicPr>
          <p:cNvPr id="5" name="Picture 2" descr="C:\Users\Owner\Desktop\Vienna20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071007"/>
            <a:ext cx="9144001" cy="5786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789039"/>
            <a:ext cx="792088" cy="1224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789039"/>
            <a:ext cx="648072" cy="1080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5873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Owner\Desktop\smr2859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9297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Owner\Desktop\smr2859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916833"/>
            <a:ext cx="1944216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2510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7544" y="4077072"/>
            <a:ext cx="8402103" cy="2780928"/>
          </a:xfrm>
        </p:spPr>
        <p:txBody>
          <a:bodyPr>
            <a:normAutofit/>
          </a:bodyPr>
          <a:lstStyle/>
          <a:p>
            <a:pPr marR="0" algn="ctr" eaLnBrk="1" hangingPunct="1">
              <a:lnSpc>
                <a:spcPct val="80000"/>
              </a:lnSpc>
            </a:pPr>
            <a:endParaRPr lang="en-GB" sz="600" dirty="0" smtClean="0">
              <a:solidFill>
                <a:schemeClr val="tx1"/>
              </a:solidFill>
            </a:endParaRPr>
          </a:p>
          <a:p>
            <a:pPr marR="0" algn="ctr" eaLnBrk="1" hangingPunct="1">
              <a:spcBef>
                <a:spcPts val="0"/>
              </a:spcBef>
            </a:pPr>
            <a:endParaRPr lang="en-GB" sz="2800" dirty="0">
              <a:solidFill>
                <a:schemeClr val="tx1"/>
              </a:solidFill>
            </a:endParaRPr>
          </a:p>
          <a:p>
            <a:pPr marR="0" algn="ctr" eaLnBrk="1" hangingPunct="1">
              <a:spcBef>
                <a:spcPts val="0"/>
              </a:spcBef>
            </a:pPr>
            <a:endParaRPr lang="en-GB" sz="2800" b="1" dirty="0" smtClean="0">
              <a:solidFill>
                <a:schemeClr val="tx1"/>
              </a:solidFill>
            </a:endParaRPr>
          </a:p>
          <a:p>
            <a:pPr marR="0" algn="ctr" eaLnBrk="1" hangingPunct="1">
              <a:spcBef>
                <a:spcPts val="0"/>
              </a:spcBef>
            </a:pPr>
            <a:endParaRPr lang="en-GB" sz="2800" dirty="0">
              <a:solidFill>
                <a:schemeClr val="tx1"/>
              </a:solidFill>
            </a:endParaRPr>
          </a:p>
          <a:p>
            <a:pPr marR="0" algn="ctr" eaLnBrk="1" hangingPunct="1">
              <a:spcBef>
                <a:spcPts val="0"/>
              </a:spcBef>
            </a:pPr>
            <a:endParaRPr lang="en-GB" sz="1800" b="1" dirty="0">
              <a:solidFill>
                <a:schemeClr val="tx1"/>
              </a:solidFill>
            </a:endParaRPr>
          </a:p>
          <a:p>
            <a:pPr marR="0" algn="ctr" eaLnBrk="1" hangingPunct="1">
              <a:lnSpc>
                <a:spcPct val="80000"/>
              </a:lnSpc>
            </a:pPr>
            <a:endParaRPr lang="en-GB" sz="1800" b="1" dirty="0" smtClean="0">
              <a:solidFill>
                <a:schemeClr val="tx1"/>
              </a:solidFill>
            </a:endParaRPr>
          </a:p>
          <a:p>
            <a:pPr marR="0" algn="ctr" eaLnBrk="1" hangingPunct="1">
              <a:lnSpc>
                <a:spcPct val="80000"/>
              </a:lnSpc>
            </a:pPr>
            <a:r>
              <a:rPr lang="en-GB" sz="1800" dirty="0" smtClean="0">
                <a:solidFill>
                  <a:schemeClr val="tx1"/>
                </a:solidFill>
              </a:rPr>
              <a:t>May 2017</a:t>
            </a:r>
          </a:p>
          <a:p>
            <a:pPr marR="0" algn="ctr" eaLnBrk="1" hangingPunct="1">
              <a:lnSpc>
                <a:spcPct val="80000"/>
              </a:lnSpc>
            </a:pPr>
            <a:r>
              <a:rPr lang="en-GB" sz="1800" dirty="0" smtClean="0">
                <a:solidFill>
                  <a:schemeClr val="tx1"/>
                </a:solidFill>
              </a:rPr>
              <a:t>NSDD evaluators’ network, University of California, Berkeley, USA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gray">
          <a:xfrm>
            <a:off x="-15280" y="0"/>
            <a:ext cx="9108504" cy="3645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>
              <a:lnSpc>
                <a:spcPts val="5760"/>
              </a:lnSpc>
              <a:spcBef>
                <a:spcPts val="0"/>
              </a:spcBef>
              <a:defRPr/>
            </a:pPr>
            <a:r>
              <a:rPr lang="en-US" sz="4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lfaen" pitchFamily="18" charset="0"/>
                <a:ea typeface="+mj-ea"/>
                <a:cs typeface="+mj-cs"/>
              </a:rPr>
              <a:t>c</a:t>
            </a:r>
            <a:r>
              <a:rPr lang="en-US" sz="48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lfaen" pitchFamily="18" charset="0"/>
                <a:ea typeface="+mj-ea"/>
                <a:cs typeface="+mj-cs"/>
              </a:rPr>
              <a:t>rème de la cr</a:t>
            </a:r>
            <a:r>
              <a:rPr lang="en-US" sz="48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ea typeface="+mj-ea"/>
                <a:cs typeface="Times New Roman"/>
              </a:rPr>
              <a:t>è</a:t>
            </a:r>
            <a:r>
              <a:rPr lang="en-US" sz="48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lfaen" pitchFamily="18" charset="0"/>
                <a:ea typeface="+mj-ea"/>
                <a:cs typeface="+mj-cs"/>
              </a:rPr>
              <a:t>me </a:t>
            </a:r>
          </a:p>
          <a:p>
            <a:pPr marL="0" marR="0" lvl="0" indent="0" algn="ctr" defTabSz="914400" rtl="0" eaLnBrk="1" fontAlgn="base" latinLnBrk="0" hangingPunct="1">
              <a:lnSpc>
                <a:spcPts val="576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kern="0" noProof="0" dirty="0" smtClean="0">
                <a:solidFill>
                  <a:srgbClr val="2618D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lfaen" pitchFamily="18" charset="0"/>
                <a:ea typeface="+mj-ea"/>
                <a:cs typeface="+mj-cs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ts val="576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kern="0" dirty="0" err="1" smtClean="0">
                <a:solidFill>
                  <a:srgbClr val="2618D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lfaen" pitchFamily="18" charset="0"/>
                <a:ea typeface="+mj-ea"/>
                <a:cs typeface="+mj-cs"/>
              </a:rPr>
              <a:t>Balraj</a:t>
            </a:r>
            <a:r>
              <a:rPr lang="en-US" sz="4800" b="1" kern="0" dirty="0" smtClean="0">
                <a:solidFill>
                  <a:srgbClr val="2618D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lfaen" pitchFamily="18" charset="0"/>
                <a:ea typeface="+mj-ea"/>
                <a:cs typeface="+mj-cs"/>
              </a:rPr>
              <a:t> and Jag</a:t>
            </a:r>
            <a:endParaRPr kumimoji="0" lang="en-US" sz="4800" b="1" i="0" u="none" strike="noStrike" kern="0" cap="none" spc="0" normalizeH="0" baseline="0" noProof="0" dirty="0" smtClean="0">
              <a:ln>
                <a:noFill/>
              </a:ln>
              <a:solidFill>
                <a:srgbClr val="2618D8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Sylfaen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288" y="188640"/>
            <a:ext cx="8604250" cy="2016224"/>
          </a:xfrm>
        </p:spPr>
        <p:txBody>
          <a:bodyPr>
            <a:noAutofit/>
          </a:bodyPr>
          <a:lstStyle/>
          <a:p>
            <a:r>
              <a:rPr lang="en-GB" sz="4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Balraj</a:t>
            </a:r>
            <a:r>
              <a:rPr lang="en-GB" sz="48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Singh</a:t>
            </a:r>
            <a:br>
              <a:rPr lang="en-GB" sz="48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sz="4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Jagdish</a:t>
            </a:r>
            <a:r>
              <a:rPr lang="en-GB" sz="48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4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Tuli</a:t>
            </a:r>
            <a:r>
              <a:rPr lang="en-GB" sz="48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GB" sz="48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GB" sz="4400" b="1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23528" y="4365104"/>
            <a:ext cx="8496944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lang="en-GB" b="1" dirty="0">
              <a:solidFill>
                <a:prstClr val="black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772816"/>
            <a:ext cx="6840760" cy="5085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195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9434</TotalTime>
  <Words>827</Words>
  <Application>Microsoft Office PowerPoint</Application>
  <PresentationFormat>On-screen Show (4:3)</PresentationFormat>
  <Paragraphs>119</Paragraphs>
  <Slides>22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1_Office Theme</vt:lpstr>
      <vt:lpstr>Office Theme</vt:lpstr>
      <vt:lpstr>2_Office Theme</vt:lpstr>
      <vt:lpstr>PowerPoint Presentation</vt:lpstr>
      <vt:lpstr>PowerPoint Presentation</vt:lpstr>
      <vt:lpstr> IAEA, March 2009  Nuclear Structure and Decay Data Evaluators’ Network meeting </vt:lpstr>
      <vt:lpstr>IAEA, November 2008 – dealing with those pesky Euros</vt:lpstr>
      <vt:lpstr>IAEA, November 2008 – dealing with those pesky Euros</vt:lpstr>
      <vt:lpstr>PowerPoint Presentation</vt:lpstr>
      <vt:lpstr>PowerPoint Presentation</vt:lpstr>
      <vt:lpstr>PowerPoint Presentation</vt:lpstr>
      <vt:lpstr>Balraj Singh Jagdish Tuli </vt:lpstr>
      <vt:lpstr>Jag</vt:lpstr>
      <vt:lpstr>Jag</vt:lpstr>
      <vt:lpstr>PowerPoint Presentation</vt:lpstr>
      <vt:lpstr>Balraj</vt:lpstr>
      <vt:lpstr>Balraj</vt:lpstr>
      <vt:lpstr>PowerPoint Presentation</vt:lpstr>
      <vt:lpstr>Balraj and Jag altogether</vt:lpstr>
      <vt:lpstr>PowerPoint Presentation</vt:lpstr>
      <vt:lpstr>PowerPoint Presentation</vt:lpstr>
      <vt:lpstr>PowerPoint Presentation</vt:lpstr>
      <vt:lpstr>Vienna: about to eat ………. yet again</vt:lpstr>
      <vt:lpstr>PowerPoint Presentation</vt:lpstr>
      <vt:lpstr>Jag and Balraj </vt:lpstr>
    </vt:vector>
  </TitlesOfParts>
  <Company>IAEA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Compilation, Evaluation and Provision of Nuclear Data for Dissemination</dc:title>
  <dc:creator>SCHERBAUM, Andrea</dc:creator>
  <cp:lastModifiedBy>Lee A. Bernstein</cp:lastModifiedBy>
  <cp:revision>427</cp:revision>
  <cp:lastPrinted>2017-04-19T10:42:39Z</cp:lastPrinted>
  <dcterms:created xsi:type="dcterms:W3CDTF">2004-08-10T08:32:23Z</dcterms:created>
  <dcterms:modified xsi:type="dcterms:W3CDTF">2017-05-26T20:46:21Z</dcterms:modified>
</cp:coreProperties>
</file>