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9" r:id="rId2"/>
    <p:sldId id="446" r:id="rId3"/>
    <p:sldId id="447" r:id="rId4"/>
    <p:sldId id="433" r:id="rId5"/>
    <p:sldId id="434" r:id="rId6"/>
    <p:sldId id="445" r:id="rId7"/>
    <p:sldId id="448" r:id="rId8"/>
    <p:sldId id="449" r:id="rId9"/>
    <p:sldId id="44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FFFF66"/>
    <a:srgbClr val="C3D69B"/>
    <a:srgbClr val="D99694"/>
    <a:srgbClr val="4F81BD"/>
    <a:srgbClr val="FF3399"/>
    <a:srgbClr val="376092"/>
    <a:srgbClr val="008000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711"/>
  </p:normalViewPr>
  <p:slideViewPr>
    <p:cSldViewPr snapToGrid="0"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87705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264772" y="1394061"/>
            <a:ext cx="8414772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Policies Discussion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762"/>
            <a:ext cx="9093167" cy="4302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2465" y="1707373"/>
            <a:ext cx="304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are these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a</a:t>
            </a:r>
            <a:r>
              <a:rPr lang="en-US" sz="2000" b="1" dirty="0" smtClean="0">
                <a:solidFill>
                  <a:srgbClr val="FF0000"/>
                </a:solidFill>
                <a:cs typeface="Symbol" charset="2"/>
              </a:rPr>
              <a:t>?  </a:t>
            </a:r>
            <a:r>
              <a:rPr lang="en-US" sz="2000" b="1" dirty="0" smtClean="0">
                <a:solidFill>
                  <a:srgbClr val="FF0000"/>
                </a:solidFill>
              </a:rPr>
              <a:t>Very confusing – poll (??)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40030" y="2061316"/>
            <a:ext cx="603866" cy="100889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4512" y="1907427"/>
            <a:ext cx="2045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6600"/>
                </a:solidFill>
              </a:rPr>
              <a:t>Alpha</a:t>
            </a:r>
            <a:endParaRPr lang="en-US" sz="60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741" y="2415259"/>
            <a:ext cx="23519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Answer:  </a:t>
            </a:r>
            <a:r>
              <a:rPr lang="en-US" sz="2000" b="1" dirty="0">
                <a:solidFill>
                  <a:srgbClr val="FF0000"/>
                </a:solidFill>
              </a:rPr>
              <a:t>theoretical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Footnote on alpha from </a:t>
            </a:r>
            <a:r>
              <a:rPr lang="en-US" sz="4800" dirty="0" err="1" smtClean="0">
                <a:solidFill>
                  <a:schemeClr val="tx2"/>
                </a:solidFill>
                <a:latin typeface="+mj-lt"/>
              </a:rPr>
              <a:t>BrICC</a:t>
            </a:r>
            <a:endParaRPr lang="en-US" sz="48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858" y="685858"/>
            <a:ext cx="78885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945" y="725720"/>
            <a:ext cx="8672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Below is taken directly from talk by R. Casten at Nuclear Data Needs for Basic Science Workshop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8893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Proposed Comment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0582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858" y="1161142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JAVA-NDS generates a generic comment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656" y="2046513"/>
            <a:ext cx="7866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</a:t>
            </a:r>
            <a:r>
              <a:rPr lang="en-US" dirty="0" smtClean="0"/>
              <a:t>onversion </a:t>
            </a:r>
            <a:r>
              <a:rPr lang="en-US" dirty="0" smtClean="0"/>
              <a:t>coefficients, unless explicitly stated, are theoretical </a:t>
            </a:r>
            <a:r>
              <a:rPr lang="en-US" dirty="0" smtClean="0"/>
              <a:t>values </a:t>
            </a:r>
            <a:r>
              <a:rPr lang="en-US" dirty="0" smtClean="0"/>
              <a:t>from </a:t>
            </a:r>
            <a:r>
              <a:rPr lang="en-US" dirty="0" err="1" smtClean="0"/>
              <a:t>BrIcc</a:t>
            </a:r>
            <a:r>
              <a:rPr lang="en-US" dirty="0" smtClean="0"/>
              <a:t> with Frozen Orbital Approximation (2008Ki07).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371" y="5155056"/>
            <a:ext cx="888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on </a:t>
            </a:r>
            <a:r>
              <a:rPr lang="en-US" dirty="0" err="1" smtClean="0"/>
              <a:t>Tibor</a:t>
            </a:r>
            <a:r>
              <a:rPr lang="en-US" dirty="0" smtClean="0"/>
              <a:t> to remove comment from </a:t>
            </a:r>
            <a:r>
              <a:rPr lang="en-US" dirty="0" err="1" smtClean="0"/>
              <a:t>BrIcc</a:t>
            </a:r>
            <a:endParaRPr lang="en-US" dirty="0" smtClean="0"/>
          </a:p>
          <a:p>
            <a:r>
              <a:rPr lang="en-US" dirty="0" smtClean="0"/>
              <a:t>Revise abstract discussing </a:t>
            </a:r>
            <a:r>
              <a:rPr lang="en-US" dirty="0" err="1" smtClean="0"/>
              <a:t>BrIcc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1083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Citation of Previous Evaluations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81497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53" y="1059542"/>
            <a:ext cx="837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Some datasets do not change significantly(or at all)</a:t>
            </a:r>
          </a:p>
          <a:p>
            <a:r>
              <a:rPr lang="en-US" dirty="0" smtClean="0">
                <a:latin typeface="+mj-lt"/>
              </a:rPr>
              <a:t>from the previous evaluation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3" y="2764970"/>
            <a:ext cx="837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We should give proper credit to the previous evaluator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3" y="4267200"/>
            <a:ext cx="837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Add a few lines to the top of dataset indicating that it has not changed significantly from previous evaluation and provide citation.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51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39859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Citation of XUNDL datasets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7743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53" y="1059542"/>
            <a:ext cx="865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Some XUNDL datasets do not change significantly (or at all) when incorporated into an evaluation.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25" y="2518228"/>
            <a:ext cx="907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If no major changes, consider referencing XUNDL in the dataset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3" y="4223657"/>
            <a:ext cx="907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 general, please acknowledge XUNDL in the abstract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7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Very neutron-rich nuclides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6" y="1819071"/>
            <a:ext cx="9181646" cy="34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286" y="943429"/>
            <a:ext cx="6574971" cy="53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often encounters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Very neutron-rich nuclides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29400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5895"/>
            <a:ext cx="8505372" cy="36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286" y="943429"/>
            <a:ext cx="6574971" cy="53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We need to define the year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5429" y="1161143"/>
            <a:ext cx="828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Sideral</a:t>
            </a:r>
            <a:r>
              <a:rPr lang="en-US" dirty="0" smtClean="0"/>
              <a:t> year = 365.25636  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887" y="1964976"/>
            <a:ext cx="572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Tropical </a:t>
            </a:r>
            <a:r>
              <a:rPr lang="en-US" dirty="0"/>
              <a:t>year = 365.24219  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87" y="2917371"/>
            <a:ext cx="8331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Proposal:</a:t>
            </a:r>
          </a:p>
          <a:p>
            <a:endParaRPr lang="en-US" dirty="0"/>
          </a:p>
          <a:p>
            <a:r>
              <a:rPr lang="en-US" dirty="0" smtClean="0"/>
              <a:t>We adopt the Tropical Year</a:t>
            </a:r>
          </a:p>
          <a:p>
            <a:endParaRPr lang="en-US" dirty="0"/>
          </a:p>
          <a:p>
            <a:r>
              <a:rPr lang="en-US" dirty="0" smtClean="0"/>
              <a:t>We define it in the policies</a:t>
            </a:r>
          </a:p>
          <a:p>
            <a:endParaRPr lang="en-US" dirty="0"/>
          </a:p>
          <a:p>
            <a:r>
              <a:rPr lang="en-US" dirty="0" smtClean="0"/>
              <a:t>We state it in the T1/2 comments when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Action on us to parse ENSDF for year T1/2s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6949" y="-83401"/>
            <a:ext cx="93925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Incorporating %</a:t>
            </a:r>
            <a:r>
              <a:rPr lang="el-GR" sz="4400" dirty="0" smtClean="0">
                <a:solidFill>
                  <a:schemeClr val="tx2"/>
                </a:solidFill>
                <a:latin typeface="Calibri"/>
              </a:rPr>
              <a:t>β</a:t>
            </a:r>
            <a:r>
              <a:rPr lang="en-US" sz="4400" dirty="0" smtClean="0">
                <a:solidFill>
                  <a:schemeClr val="tx2"/>
                </a:solidFill>
                <a:latin typeface="Calibri"/>
              </a:rPr>
              <a:t>-n into decay datasets</a:t>
            </a:r>
            <a:endParaRPr lang="en-US" sz="4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 bwMode="auto">
          <a:xfrm>
            <a:off x="290286" y="1486259"/>
            <a:ext cx="8476343" cy="3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24110</TotalTime>
  <Words>275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Policies Discussion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Lee A. Bernstein</cp:lastModifiedBy>
  <cp:revision>488</cp:revision>
  <cp:lastPrinted>2007-07-02T19:06:14Z</cp:lastPrinted>
  <dcterms:created xsi:type="dcterms:W3CDTF">2007-06-28T20:22:43Z</dcterms:created>
  <dcterms:modified xsi:type="dcterms:W3CDTF">2017-05-26T20:45:56Z</dcterms:modified>
</cp:coreProperties>
</file>